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322" r:id="rId3"/>
    <p:sldId id="324" r:id="rId4"/>
    <p:sldId id="325" r:id="rId5"/>
    <p:sldId id="326" r:id="rId6"/>
    <p:sldId id="327" r:id="rId7"/>
    <p:sldId id="328" r:id="rId8"/>
    <p:sldId id="329" r:id="rId9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35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AF220C-C450-4BC8-9AB7-0BD98BB5BA76}" type="doc">
      <dgm:prSet loTypeId="urn:microsoft.com/office/officeart/2005/8/layout/list1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6CAE03B-8821-4A4E-8694-D9CE28BBD7D4}">
      <dgm:prSet phldrT="[Текст]"/>
      <dgm:spPr/>
      <dgm:t>
        <a:bodyPr/>
        <a:lstStyle/>
        <a:p>
          <a:r>
            <a:rPr lang="ru-RU" dirty="0" smtClean="0"/>
            <a:t>Перевод за услуги/работы по кап ремонту (ст. 174 ЖК)</a:t>
          </a:r>
          <a:endParaRPr lang="ru-RU" dirty="0"/>
        </a:p>
      </dgm:t>
    </dgm:pt>
    <dgm:pt modelId="{CF088605-EBEA-48A9-B157-44C6CEF2BB83}" type="parTrans" cxnId="{C7DABE4E-3555-4680-B33C-640542C83FC5}">
      <dgm:prSet/>
      <dgm:spPr/>
      <dgm:t>
        <a:bodyPr/>
        <a:lstStyle/>
        <a:p>
          <a:endParaRPr lang="ru-RU"/>
        </a:p>
      </dgm:t>
    </dgm:pt>
    <dgm:pt modelId="{235ACD0D-8B09-463F-BB23-5D163B19785E}" type="sibTrans" cxnId="{C7DABE4E-3555-4680-B33C-640542C83FC5}">
      <dgm:prSet/>
      <dgm:spPr/>
      <dgm:t>
        <a:bodyPr/>
        <a:lstStyle/>
        <a:p>
          <a:endParaRPr lang="ru-RU"/>
        </a:p>
      </dgm:t>
    </dgm:pt>
    <dgm:pt modelId="{0405AA9E-8589-495B-A1DA-E321B46F23CE}">
      <dgm:prSet phldrT="[Текст]"/>
      <dgm:spPr/>
      <dgm:t>
        <a:bodyPr/>
        <a:lstStyle/>
        <a:p>
          <a:r>
            <a:rPr lang="ru-RU" dirty="0" smtClean="0"/>
            <a:t>Перевод в оплату кредитов</a:t>
          </a:r>
          <a:endParaRPr lang="ru-RU" dirty="0"/>
        </a:p>
      </dgm:t>
    </dgm:pt>
    <dgm:pt modelId="{7DB55F2C-DB56-4B16-A445-BDB72A4FFFEB}" type="parTrans" cxnId="{51E16E48-4C2C-4AA0-BD2A-CB34F8E91AF1}">
      <dgm:prSet/>
      <dgm:spPr/>
      <dgm:t>
        <a:bodyPr/>
        <a:lstStyle/>
        <a:p>
          <a:endParaRPr lang="ru-RU"/>
        </a:p>
      </dgm:t>
    </dgm:pt>
    <dgm:pt modelId="{8A9046BF-AEA0-47CA-853F-9D3937779305}" type="sibTrans" cxnId="{51E16E48-4C2C-4AA0-BD2A-CB34F8E91AF1}">
      <dgm:prSet/>
      <dgm:spPr/>
      <dgm:t>
        <a:bodyPr/>
        <a:lstStyle/>
        <a:p>
          <a:endParaRPr lang="ru-RU"/>
        </a:p>
      </dgm:t>
    </dgm:pt>
    <dgm:pt modelId="{30C97617-6DCD-462B-8354-9C8019B040C4}">
      <dgm:prSet phldrT="[Текст]"/>
      <dgm:spPr/>
      <dgm:t>
        <a:bodyPr/>
        <a:lstStyle/>
        <a:p>
          <a:r>
            <a:rPr lang="ru-RU" dirty="0" smtClean="0"/>
            <a:t>Зачисление взносов</a:t>
          </a:r>
          <a:endParaRPr lang="ru-RU" dirty="0"/>
        </a:p>
      </dgm:t>
    </dgm:pt>
    <dgm:pt modelId="{07C1532F-61FB-4579-9F98-6AA6B4AA89B7}" type="parTrans" cxnId="{DFF2E96D-13A9-4685-A779-A2F9749C3704}">
      <dgm:prSet/>
      <dgm:spPr/>
      <dgm:t>
        <a:bodyPr/>
        <a:lstStyle/>
        <a:p>
          <a:endParaRPr lang="ru-RU"/>
        </a:p>
      </dgm:t>
    </dgm:pt>
    <dgm:pt modelId="{4F46B9EA-D9B3-4F83-94E7-47828534D0BA}" type="sibTrans" cxnId="{DFF2E96D-13A9-4685-A779-A2F9749C3704}">
      <dgm:prSet/>
      <dgm:spPr/>
      <dgm:t>
        <a:bodyPr/>
        <a:lstStyle/>
        <a:p>
          <a:endParaRPr lang="ru-RU"/>
        </a:p>
      </dgm:t>
    </dgm:pt>
    <dgm:pt modelId="{56C9C0E8-B92C-44AC-9322-0FCCAE1318E9}">
      <dgm:prSet phldrT="[Текст]"/>
      <dgm:spPr/>
      <dgm:t>
        <a:bodyPr/>
        <a:lstStyle/>
        <a:p>
          <a:r>
            <a:rPr lang="ru-RU" dirty="0" smtClean="0"/>
            <a:t>Перевод для зачисления в депозит</a:t>
          </a:r>
          <a:endParaRPr lang="ru-RU" dirty="0"/>
        </a:p>
      </dgm:t>
    </dgm:pt>
    <dgm:pt modelId="{25F5D330-298E-45B7-BED4-C6D8C6F158D8}" type="parTrans" cxnId="{621801C1-0142-469E-8444-74D5F152FD1C}">
      <dgm:prSet/>
      <dgm:spPr/>
      <dgm:t>
        <a:bodyPr/>
        <a:lstStyle/>
        <a:p>
          <a:endParaRPr lang="ru-RU"/>
        </a:p>
      </dgm:t>
    </dgm:pt>
    <dgm:pt modelId="{E8D63A43-5E5D-492F-A96C-BFE8278C573D}" type="sibTrans" cxnId="{621801C1-0142-469E-8444-74D5F152FD1C}">
      <dgm:prSet/>
      <dgm:spPr/>
      <dgm:t>
        <a:bodyPr/>
        <a:lstStyle/>
        <a:p>
          <a:endParaRPr lang="ru-RU"/>
        </a:p>
      </dgm:t>
    </dgm:pt>
    <dgm:pt modelId="{BDBD9E76-3B17-4DB6-A2BE-00130588AA00}">
      <dgm:prSet phldrT="[Текст]"/>
      <dgm:spPr/>
      <dgm:t>
        <a:bodyPr/>
        <a:lstStyle/>
        <a:p>
          <a:r>
            <a:rPr lang="ru-RU" dirty="0" smtClean="0"/>
            <a:t>Зачисление процентов за размещение средств</a:t>
          </a:r>
          <a:endParaRPr lang="ru-RU" dirty="0"/>
        </a:p>
      </dgm:t>
    </dgm:pt>
    <dgm:pt modelId="{939A99F1-ED5D-4B54-9682-C6A1DE38DB81}" type="parTrans" cxnId="{50C09D07-0458-4F97-8DB0-2FE6031143EC}">
      <dgm:prSet/>
      <dgm:spPr/>
      <dgm:t>
        <a:bodyPr/>
        <a:lstStyle/>
        <a:p>
          <a:endParaRPr lang="ru-RU"/>
        </a:p>
      </dgm:t>
    </dgm:pt>
    <dgm:pt modelId="{008D6831-D44C-4308-9B87-BAAEA196C3FA}" type="sibTrans" cxnId="{50C09D07-0458-4F97-8DB0-2FE6031143EC}">
      <dgm:prSet/>
      <dgm:spPr/>
      <dgm:t>
        <a:bodyPr/>
        <a:lstStyle/>
        <a:p>
          <a:endParaRPr lang="ru-RU"/>
        </a:p>
      </dgm:t>
    </dgm:pt>
    <dgm:pt modelId="{EB93EFB5-5D20-44E6-9A05-B47FFE135C0C}">
      <dgm:prSet phldrT="[Текст]"/>
      <dgm:spPr/>
      <dgm:t>
        <a:bodyPr/>
        <a:lstStyle/>
        <a:p>
          <a:r>
            <a:rPr lang="ru-RU" dirty="0" smtClean="0"/>
            <a:t>Иные операции в соответствии со ст.174 ЖК</a:t>
          </a:r>
          <a:endParaRPr lang="ru-RU" dirty="0"/>
        </a:p>
      </dgm:t>
    </dgm:pt>
    <dgm:pt modelId="{D6828F36-A97B-40C3-8E56-8AB67F265EC3}" type="parTrans" cxnId="{EBAC385A-8A1D-4CE0-8221-61D531844757}">
      <dgm:prSet/>
      <dgm:spPr/>
      <dgm:t>
        <a:bodyPr/>
        <a:lstStyle/>
        <a:p>
          <a:endParaRPr lang="ru-RU"/>
        </a:p>
      </dgm:t>
    </dgm:pt>
    <dgm:pt modelId="{F477B262-5003-4897-9744-1EF15940D714}" type="sibTrans" cxnId="{EBAC385A-8A1D-4CE0-8221-61D531844757}">
      <dgm:prSet/>
      <dgm:spPr/>
      <dgm:t>
        <a:bodyPr/>
        <a:lstStyle/>
        <a:p>
          <a:endParaRPr lang="ru-RU"/>
        </a:p>
      </dgm:t>
    </dgm:pt>
    <dgm:pt modelId="{7D674D63-A522-4067-9031-49E7CEF252E4}" type="pres">
      <dgm:prSet presAssocID="{1EAF220C-C450-4BC8-9AB7-0BD98BB5BA7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15223DC-D5DF-458A-A445-7A622C698B1B}" type="pres">
      <dgm:prSet presAssocID="{56CAE03B-8821-4A4E-8694-D9CE28BBD7D4}" presName="parentLin" presStyleCnt="0"/>
      <dgm:spPr/>
    </dgm:pt>
    <dgm:pt modelId="{191B5D46-F21C-444C-944B-4CB0C05856E2}" type="pres">
      <dgm:prSet presAssocID="{56CAE03B-8821-4A4E-8694-D9CE28BBD7D4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E9E494BD-B6BA-4230-AF79-C4A9EEE26575}" type="pres">
      <dgm:prSet presAssocID="{56CAE03B-8821-4A4E-8694-D9CE28BBD7D4}" presName="parentText" presStyleLbl="node1" presStyleIdx="0" presStyleCnt="6" custScaleX="12025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BB01D9-2690-4EBE-8A6C-911B87717FAF}" type="pres">
      <dgm:prSet presAssocID="{56CAE03B-8821-4A4E-8694-D9CE28BBD7D4}" presName="negativeSpace" presStyleCnt="0"/>
      <dgm:spPr/>
    </dgm:pt>
    <dgm:pt modelId="{7E78C6A9-8ED8-4747-8130-783300DE1555}" type="pres">
      <dgm:prSet presAssocID="{56CAE03B-8821-4A4E-8694-D9CE28BBD7D4}" presName="childText" presStyleLbl="conFgAcc1" presStyleIdx="0" presStyleCnt="6">
        <dgm:presLayoutVars>
          <dgm:bulletEnabled val="1"/>
        </dgm:presLayoutVars>
      </dgm:prSet>
      <dgm:spPr/>
    </dgm:pt>
    <dgm:pt modelId="{07A4F14B-7529-4569-A045-3CE6522D8D05}" type="pres">
      <dgm:prSet presAssocID="{235ACD0D-8B09-463F-BB23-5D163B19785E}" presName="spaceBetweenRectangles" presStyleCnt="0"/>
      <dgm:spPr/>
    </dgm:pt>
    <dgm:pt modelId="{01D94CEB-1A7A-48FD-A4B3-73E49F80F6BE}" type="pres">
      <dgm:prSet presAssocID="{0405AA9E-8589-495B-A1DA-E321B46F23CE}" presName="parentLin" presStyleCnt="0"/>
      <dgm:spPr/>
    </dgm:pt>
    <dgm:pt modelId="{4B26CEA9-9FC5-4E92-ABD4-7DA1ACCC5BF4}" type="pres">
      <dgm:prSet presAssocID="{0405AA9E-8589-495B-A1DA-E321B46F23CE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1518010E-3156-4B35-AB65-E8D6E4CD66B6}" type="pres">
      <dgm:prSet presAssocID="{0405AA9E-8589-495B-A1DA-E321B46F23CE}" presName="parentText" presStyleLbl="node1" presStyleIdx="1" presStyleCnt="6" custScaleX="12025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E33A9A-B8D3-4059-9CE3-4B2C8069230E}" type="pres">
      <dgm:prSet presAssocID="{0405AA9E-8589-495B-A1DA-E321B46F23CE}" presName="negativeSpace" presStyleCnt="0"/>
      <dgm:spPr/>
    </dgm:pt>
    <dgm:pt modelId="{89246F5D-998B-42DA-959C-8EAAE70207E3}" type="pres">
      <dgm:prSet presAssocID="{0405AA9E-8589-495B-A1DA-E321B46F23CE}" presName="childText" presStyleLbl="conFgAcc1" presStyleIdx="1" presStyleCnt="6">
        <dgm:presLayoutVars>
          <dgm:bulletEnabled val="1"/>
        </dgm:presLayoutVars>
      </dgm:prSet>
      <dgm:spPr/>
    </dgm:pt>
    <dgm:pt modelId="{9A564315-FB2A-4E3A-96F8-347992F8513B}" type="pres">
      <dgm:prSet presAssocID="{8A9046BF-AEA0-47CA-853F-9D3937779305}" presName="spaceBetweenRectangles" presStyleCnt="0"/>
      <dgm:spPr/>
    </dgm:pt>
    <dgm:pt modelId="{7F422609-A3D6-4F2D-AD7A-462D55344753}" type="pres">
      <dgm:prSet presAssocID="{30C97617-6DCD-462B-8354-9C8019B040C4}" presName="parentLin" presStyleCnt="0"/>
      <dgm:spPr/>
    </dgm:pt>
    <dgm:pt modelId="{99B27FC5-2C87-4BFE-81A8-D606850733BC}" type="pres">
      <dgm:prSet presAssocID="{30C97617-6DCD-462B-8354-9C8019B040C4}" presName="parentLeftMargin" presStyleLbl="node1" presStyleIdx="1" presStyleCnt="6"/>
      <dgm:spPr/>
      <dgm:t>
        <a:bodyPr/>
        <a:lstStyle/>
        <a:p>
          <a:endParaRPr lang="ru-RU"/>
        </a:p>
      </dgm:t>
    </dgm:pt>
    <dgm:pt modelId="{F35873A1-672B-41FD-A25E-247ED278AD8A}" type="pres">
      <dgm:prSet presAssocID="{30C97617-6DCD-462B-8354-9C8019B040C4}" presName="parentText" presStyleLbl="node1" presStyleIdx="2" presStyleCnt="6" custScaleX="12025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A87067-C7D8-4FB9-9B13-C458FC3EE85E}" type="pres">
      <dgm:prSet presAssocID="{30C97617-6DCD-462B-8354-9C8019B040C4}" presName="negativeSpace" presStyleCnt="0"/>
      <dgm:spPr/>
    </dgm:pt>
    <dgm:pt modelId="{F69B52BA-3D20-4EF0-8390-52DEBED7D544}" type="pres">
      <dgm:prSet presAssocID="{30C97617-6DCD-462B-8354-9C8019B040C4}" presName="childText" presStyleLbl="conFgAcc1" presStyleIdx="2" presStyleCnt="6">
        <dgm:presLayoutVars>
          <dgm:bulletEnabled val="1"/>
        </dgm:presLayoutVars>
      </dgm:prSet>
      <dgm:spPr/>
    </dgm:pt>
    <dgm:pt modelId="{8D451892-91C1-4B4E-9873-DEAFBE1A37C6}" type="pres">
      <dgm:prSet presAssocID="{4F46B9EA-D9B3-4F83-94E7-47828534D0BA}" presName="spaceBetweenRectangles" presStyleCnt="0"/>
      <dgm:spPr/>
    </dgm:pt>
    <dgm:pt modelId="{69BD596A-8938-4C31-9A72-127AB9215457}" type="pres">
      <dgm:prSet presAssocID="{56C9C0E8-B92C-44AC-9322-0FCCAE1318E9}" presName="parentLin" presStyleCnt="0"/>
      <dgm:spPr/>
    </dgm:pt>
    <dgm:pt modelId="{DA1A4DEE-124C-408B-8667-2709E1CE442B}" type="pres">
      <dgm:prSet presAssocID="{56C9C0E8-B92C-44AC-9322-0FCCAE1318E9}" presName="parentLeftMargin" presStyleLbl="node1" presStyleIdx="2" presStyleCnt="6"/>
      <dgm:spPr/>
      <dgm:t>
        <a:bodyPr/>
        <a:lstStyle/>
        <a:p>
          <a:endParaRPr lang="ru-RU"/>
        </a:p>
      </dgm:t>
    </dgm:pt>
    <dgm:pt modelId="{B1ED3EF9-17E8-4DFC-A223-D6ABC89C7623}" type="pres">
      <dgm:prSet presAssocID="{56C9C0E8-B92C-44AC-9322-0FCCAE1318E9}" presName="parentText" presStyleLbl="node1" presStyleIdx="3" presStyleCnt="6" custScaleX="12025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9BCC75-1205-4A9A-8402-3BA433C61E73}" type="pres">
      <dgm:prSet presAssocID="{56C9C0E8-B92C-44AC-9322-0FCCAE1318E9}" presName="negativeSpace" presStyleCnt="0"/>
      <dgm:spPr/>
    </dgm:pt>
    <dgm:pt modelId="{AE6D7639-D36B-4AC1-A5C2-412D2646340A}" type="pres">
      <dgm:prSet presAssocID="{56C9C0E8-B92C-44AC-9322-0FCCAE1318E9}" presName="childText" presStyleLbl="conFgAcc1" presStyleIdx="3" presStyleCnt="6">
        <dgm:presLayoutVars>
          <dgm:bulletEnabled val="1"/>
        </dgm:presLayoutVars>
      </dgm:prSet>
      <dgm:spPr/>
    </dgm:pt>
    <dgm:pt modelId="{B9A3C846-6E7C-4084-B335-757797EF7C15}" type="pres">
      <dgm:prSet presAssocID="{E8D63A43-5E5D-492F-A96C-BFE8278C573D}" presName="spaceBetweenRectangles" presStyleCnt="0"/>
      <dgm:spPr/>
    </dgm:pt>
    <dgm:pt modelId="{838DB1CA-2D33-40A1-8D77-1387B067C2D7}" type="pres">
      <dgm:prSet presAssocID="{BDBD9E76-3B17-4DB6-A2BE-00130588AA00}" presName="parentLin" presStyleCnt="0"/>
      <dgm:spPr/>
    </dgm:pt>
    <dgm:pt modelId="{60CC7968-C937-4D58-9467-A6A12751A51D}" type="pres">
      <dgm:prSet presAssocID="{BDBD9E76-3B17-4DB6-A2BE-00130588AA00}" presName="parentLeftMargin" presStyleLbl="node1" presStyleIdx="3" presStyleCnt="6"/>
      <dgm:spPr/>
      <dgm:t>
        <a:bodyPr/>
        <a:lstStyle/>
        <a:p>
          <a:endParaRPr lang="ru-RU"/>
        </a:p>
      </dgm:t>
    </dgm:pt>
    <dgm:pt modelId="{EAB2E165-BDB1-4D5F-A45E-F016F072D002}" type="pres">
      <dgm:prSet presAssocID="{BDBD9E76-3B17-4DB6-A2BE-00130588AA00}" presName="parentText" presStyleLbl="node1" presStyleIdx="4" presStyleCnt="6" custScaleX="12025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01C00C-4759-42F6-BEB6-2723520DE35F}" type="pres">
      <dgm:prSet presAssocID="{BDBD9E76-3B17-4DB6-A2BE-00130588AA00}" presName="negativeSpace" presStyleCnt="0"/>
      <dgm:spPr/>
    </dgm:pt>
    <dgm:pt modelId="{CEF04ED1-BC35-40E1-A744-EFFC80826284}" type="pres">
      <dgm:prSet presAssocID="{BDBD9E76-3B17-4DB6-A2BE-00130588AA00}" presName="childText" presStyleLbl="conFgAcc1" presStyleIdx="4" presStyleCnt="6">
        <dgm:presLayoutVars>
          <dgm:bulletEnabled val="1"/>
        </dgm:presLayoutVars>
      </dgm:prSet>
      <dgm:spPr/>
    </dgm:pt>
    <dgm:pt modelId="{CF4F9A62-187E-45CE-9D9B-C113A5918141}" type="pres">
      <dgm:prSet presAssocID="{008D6831-D44C-4308-9B87-BAAEA196C3FA}" presName="spaceBetweenRectangles" presStyleCnt="0"/>
      <dgm:spPr/>
    </dgm:pt>
    <dgm:pt modelId="{79374611-D75D-4C99-9CE6-E1E837C23CE9}" type="pres">
      <dgm:prSet presAssocID="{EB93EFB5-5D20-44E6-9A05-B47FFE135C0C}" presName="parentLin" presStyleCnt="0"/>
      <dgm:spPr/>
    </dgm:pt>
    <dgm:pt modelId="{10325BCA-D475-4B10-93C3-560837F60611}" type="pres">
      <dgm:prSet presAssocID="{EB93EFB5-5D20-44E6-9A05-B47FFE135C0C}" presName="parentLeftMargin" presStyleLbl="node1" presStyleIdx="4" presStyleCnt="6"/>
      <dgm:spPr/>
      <dgm:t>
        <a:bodyPr/>
        <a:lstStyle/>
        <a:p>
          <a:endParaRPr lang="ru-RU"/>
        </a:p>
      </dgm:t>
    </dgm:pt>
    <dgm:pt modelId="{86A3FF90-AEE2-4346-B89B-0CA6BA601F54}" type="pres">
      <dgm:prSet presAssocID="{EB93EFB5-5D20-44E6-9A05-B47FFE135C0C}" presName="parentText" presStyleLbl="node1" presStyleIdx="5" presStyleCnt="6" custScaleX="12025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D603DF-2928-4DF8-8281-B8271253D51A}" type="pres">
      <dgm:prSet presAssocID="{EB93EFB5-5D20-44E6-9A05-B47FFE135C0C}" presName="negativeSpace" presStyleCnt="0"/>
      <dgm:spPr/>
    </dgm:pt>
    <dgm:pt modelId="{48A439BF-0C79-4600-942C-446ABE12F413}" type="pres">
      <dgm:prSet presAssocID="{EB93EFB5-5D20-44E6-9A05-B47FFE135C0C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6AFE13E1-9A9B-48CF-9660-E22D4063DD01}" type="presOf" srcId="{56C9C0E8-B92C-44AC-9322-0FCCAE1318E9}" destId="{B1ED3EF9-17E8-4DFC-A223-D6ABC89C7623}" srcOrd="1" destOrd="0" presId="urn:microsoft.com/office/officeart/2005/8/layout/list1"/>
    <dgm:cxn modelId="{469B9F45-209C-41C5-9E3F-D58BB46E0162}" type="presOf" srcId="{30C97617-6DCD-462B-8354-9C8019B040C4}" destId="{99B27FC5-2C87-4BFE-81A8-D606850733BC}" srcOrd="0" destOrd="0" presId="urn:microsoft.com/office/officeart/2005/8/layout/list1"/>
    <dgm:cxn modelId="{E99C6EB1-13EA-4E25-9D1A-FCA4B3192E26}" type="presOf" srcId="{BDBD9E76-3B17-4DB6-A2BE-00130588AA00}" destId="{EAB2E165-BDB1-4D5F-A45E-F016F072D002}" srcOrd="1" destOrd="0" presId="urn:microsoft.com/office/officeart/2005/8/layout/list1"/>
    <dgm:cxn modelId="{DFF2E96D-13A9-4685-A779-A2F9749C3704}" srcId="{1EAF220C-C450-4BC8-9AB7-0BD98BB5BA76}" destId="{30C97617-6DCD-462B-8354-9C8019B040C4}" srcOrd="2" destOrd="0" parTransId="{07C1532F-61FB-4579-9F98-6AA6B4AA89B7}" sibTransId="{4F46B9EA-D9B3-4F83-94E7-47828534D0BA}"/>
    <dgm:cxn modelId="{CDE0965B-8873-46E4-9B3C-6FE13C002F4A}" type="presOf" srcId="{0405AA9E-8589-495B-A1DA-E321B46F23CE}" destId="{1518010E-3156-4B35-AB65-E8D6E4CD66B6}" srcOrd="1" destOrd="0" presId="urn:microsoft.com/office/officeart/2005/8/layout/list1"/>
    <dgm:cxn modelId="{514B968E-7982-410B-BEF8-A7EDF570A2B8}" type="presOf" srcId="{EB93EFB5-5D20-44E6-9A05-B47FFE135C0C}" destId="{10325BCA-D475-4B10-93C3-560837F60611}" srcOrd="0" destOrd="0" presId="urn:microsoft.com/office/officeart/2005/8/layout/list1"/>
    <dgm:cxn modelId="{51E16E48-4C2C-4AA0-BD2A-CB34F8E91AF1}" srcId="{1EAF220C-C450-4BC8-9AB7-0BD98BB5BA76}" destId="{0405AA9E-8589-495B-A1DA-E321B46F23CE}" srcOrd="1" destOrd="0" parTransId="{7DB55F2C-DB56-4B16-A445-BDB72A4FFFEB}" sibTransId="{8A9046BF-AEA0-47CA-853F-9D3937779305}"/>
    <dgm:cxn modelId="{2AEB927A-2A13-4609-A770-CF39798A9D2C}" type="presOf" srcId="{30C97617-6DCD-462B-8354-9C8019B040C4}" destId="{F35873A1-672B-41FD-A25E-247ED278AD8A}" srcOrd="1" destOrd="0" presId="urn:microsoft.com/office/officeart/2005/8/layout/list1"/>
    <dgm:cxn modelId="{621801C1-0142-469E-8444-74D5F152FD1C}" srcId="{1EAF220C-C450-4BC8-9AB7-0BD98BB5BA76}" destId="{56C9C0E8-B92C-44AC-9322-0FCCAE1318E9}" srcOrd="3" destOrd="0" parTransId="{25F5D330-298E-45B7-BED4-C6D8C6F158D8}" sibTransId="{E8D63A43-5E5D-492F-A96C-BFE8278C573D}"/>
    <dgm:cxn modelId="{EBAC385A-8A1D-4CE0-8221-61D531844757}" srcId="{1EAF220C-C450-4BC8-9AB7-0BD98BB5BA76}" destId="{EB93EFB5-5D20-44E6-9A05-B47FFE135C0C}" srcOrd="5" destOrd="0" parTransId="{D6828F36-A97B-40C3-8E56-8AB67F265EC3}" sibTransId="{F477B262-5003-4897-9744-1EF15940D714}"/>
    <dgm:cxn modelId="{634C9740-B5D9-42DA-AFBF-7F54A833CE4F}" type="presOf" srcId="{EB93EFB5-5D20-44E6-9A05-B47FFE135C0C}" destId="{86A3FF90-AEE2-4346-B89B-0CA6BA601F54}" srcOrd="1" destOrd="0" presId="urn:microsoft.com/office/officeart/2005/8/layout/list1"/>
    <dgm:cxn modelId="{50C09D07-0458-4F97-8DB0-2FE6031143EC}" srcId="{1EAF220C-C450-4BC8-9AB7-0BD98BB5BA76}" destId="{BDBD9E76-3B17-4DB6-A2BE-00130588AA00}" srcOrd="4" destOrd="0" parTransId="{939A99F1-ED5D-4B54-9682-C6A1DE38DB81}" sibTransId="{008D6831-D44C-4308-9B87-BAAEA196C3FA}"/>
    <dgm:cxn modelId="{BFE2DA9C-E587-4A78-A7FF-E247ED05FA7B}" type="presOf" srcId="{56C9C0E8-B92C-44AC-9322-0FCCAE1318E9}" destId="{DA1A4DEE-124C-408B-8667-2709E1CE442B}" srcOrd="0" destOrd="0" presId="urn:microsoft.com/office/officeart/2005/8/layout/list1"/>
    <dgm:cxn modelId="{60DE6A80-7826-49E7-8165-42202D99F871}" type="presOf" srcId="{1EAF220C-C450-4BC8-9AB7-0BD98BB5BA76}" destId="{7D674D63-A522-4067-9031-49E7CEF252E4}" srcOrd="0" destOrd="0" presId="urn:microsoft.com/office/officeart/2005/8/layout/list1"/>
    <dgm:cxn modelId="{0D280A6D-9F74-4920-9D73-E29DA16DE5A7}" type="presOf" srcId="{BDBD9E76-3B17-4DB6-A2BE-00130588AA00}" destId="{60CC7968-C937-4D58-9467-A6A12751A51D}" srcOrd="0" destOrd="0" presId="urn:microsoft.com/office/officeart/2005/8/layout/list1"/>
    <dgm:cxn modelId="{8163B650-8C3C-4437-B16E-9CE57D0E9413}" type="presOf" srcId="{56CAE03B-8821-4A4E-8694-D9CE28BBD7D4}" destId="{E9E494BD-B6BA-4230-AF79-C4A9EEE26575}" srcOrd="1" destOrd="0" presId="urn:microsoft.com/office/officeart/2005/8/layout/list1"/>
    <dgm:cxn modelId="{C7DABE4E-3555-4680-B33C-640542C83FC5}" srcId="{1EAF220C-C450-4BC8-9AB7-0BD98BB5BA76}" destId="{56CAE03B-8821-4A4E-8694-D9CE28BBD7D4}" srcOrd="0" destOrd="0" parTransId="{CF088605-EBEA-48A9-B157-44C6CEF2BB83}" sibTransId="{235ACD0D-8B09-463F-BB23-5D163B19785E}"/>
    <dgm:cxn modelId="{35679E2C-753F-4E21-AA03-A8A36EE64D2A}" type="presOf" srcId="{56CAE03B-8821-4A4E-8694-D9CE28BBD7D4}" destId="{191B5D46-F21C-444C-944B-4CB0C05856E2}" srcOrd="0" destOrd="0" presId="urn:microsoft.com/office/officeart/2005/8/layout/list1"/>
    <dgm:cxn modelId="{B24D2FCA-79E6-4CDF-8462-C92E6682A6F6}" type="presOf" srcId="{0405AA9E-8589-495B-A1DA-E321B46F23CE}" destId="{4B26CEA9-9FC5-4E92-ABD4-7DA1ACCC5BF4}" srcOrd="0" destOrd="0" presId="urn:microsoft.com/office/officeart/2005/8/layout/list1"/>
    <dgm:cxn modelId="{B35437FC-104C-4B5A-AA13-5A9FB7AF370B}" type="presParOf" srcId="{7D674D63-A522-4067-9031-49E7CEF252E4}" destId="{115223DC-D5DF-458A-A445-7A622C698B1B}" srcOrd="0" destOrd="0" presId="urn:microsoft.com/office/officeart/2005/8/layout/list1"/>
    <dgm:cxn modelId="{BECB169B-D27B-4C37-90A0-CC2E3ED1A919}" type="presParOf" srcId="{115223DC-D5DF-458A-A445-7A622C698B1B}" destId="{191B5D46-F21C-444C-944B-4CB0C05856E2}" srcOrd="0" destOrd="0" presId="urn:microsoft.com/office/officeart/2005/8/layout/list1"/>
    <dgm:cxn modelId="{23687E7B-9ACC-4B0E-89AE-3CA4DC6F23DC}" type="presParOf" srcId="{115223DC-D5DF-458A-A445-7A622C698B1B}" destId="{E9E494BD-B6BA-4230-AF79-C4A9EEE26575}" srcOrd="1" destOrd="0" presId="urn:microsoft.com/office/officeart/2005/8/layout/list1"/>
    <dgm:cxn modelId="{7ECB82D9-58CA-471C-9066-EDD03101C79A}" type="presParOf" srcId="{7D674D63-A522-4067-9031-49E7CEF252E4}" destId="{80BB01D9-2690-4EBE-8A6C-911B87717FAF}" srcOrd="1" destOrd="0" presId="urn:microsoft.com/office/officeart/2005/8/layout/list1"/>
    <dgm:cxn modelId="{EAD54CB3-3BA5-483A-8DA0-8B95B27881A5}" type="presParOf" srcId="{7D674D63-A522-4067-9031-49E7CEF252E4}" destId="{7E78C6A9-8ED8-4747-8130-783300DE1555}" srcOrd="2" destOrd="0" presId="urn:microsoft.com/office/officeart/2005/8/layout/list1"/>
    <dgm:cxn modelId="{06E38F0E-5A8F-4901-A6E8-772AC33BF8A8}" type="presParOf" srcId="{7D674D63-A522-4067-9031-49E7CEF252E4}" destId="{07A4F14B-7529-4569-A045-3CE6522D8D05}" srcOrd="3" destOrd="0" presId="urn:microsoft.com/office/officeart/2005/8/layout/list1"/>
    <dgm:cxn modelId="{6086E39A-B504-468B-90D7-CF009DD8B563}" type="presParOf" srcId="{7D674D63-A522-4067-9031-49E7CEF252E4}" destId="{01D94CEB-1A7A-48FD-A4B3-73E49F80F6BE}" srcOrd="4" destOrd="0" presId="urn:microsoft.com/office/officeart/2005/8/layout/list1"/>
    <dgm:cxn modelId="{01F564AF-99DE-4139-8344-67B13664ACD6}" type="presParOf" srcId="{01D94CEB-1A7A-48FD-A4B3-73E49F80F6BE}" destId="{4B26CEA9-9FC5-4E92-ABD4-7DA1ACCC5BF4}" srcOrd="0" destOrd="0" presId="urn:microsoft.com/office/officeart/2005/8/layout/list1"/>
    <dgm:cxn modelId="{414BDE71-2826-4BF2-BF57-2D61754E21C4}" type="presParOf" srcId="{01D94CEB-1A7A-48FD-A4B3-73E49F80F6BE}" destId="{1518010E-3156-4B35-AB65-E8D6E4CD66B6}" srcOrd="1" destOrd="0" presId="urn:microsoft.com/office/officeart/2005/8/layout/list1"/>
    <dgm:cxn modelId="{3D826D9D-983B-4218-A6BD-4065CFECFB60}" type="presParOf" srcId="{7D674D63-A522-4067-9031-49E7CEF252E4}" destId="{88E33A9A-B8D3-4059-9CE3-4B2C8069230E}" srcOrd="5" destOrd="0" presId="urn:microsoft.com/office/officeart/2005/8/layout/list1"/>
    <dgm:cxn modelId="{0431EBFA-B8D7-4A36-9561-99F61E2736E9}" type="presParOf" srcId="{7D674D63-A522-4067-9031-49E7CEF252E4}" destId="{89246F5D-998B-42DA-959C-8EAAE70207E3}" srcOrd="6" destOrd="0" presId="urn:microsoft.com/office/officeart/2005/8/layout/list1"/>
    <dgm:cxn modelId="{B198338B-E203-49C9-848B-851F01576FFE}" type="presParOf" srcId="{7D674D63-A522-4067-9031-49E7CEF252E4}" destId="{9A564315-FB2A-4E3A-96F8-347992F8513B}" srcOrd="7" destOrd="0" presId="urn:microsoft.com/office/officeart/2005/8/layout/list1"/>
    <dgm:cxn modelId="{03B75ECB-B062-4714-992F-43CE5FEE7DB9}" type="presParOf" srcId="{7D674D63-A522-4067-9031-49E7CEF252E4}" destId="{7F422609-A3D6-4F2D-AD7A-462D55344753}" srcOrd="8" destOrd="0" presId="urn:microsoft.com/office/officeart/2005/8/layout/list1"/>
    <dgm:cxn modelId="{94456CB8-CA61-4663-A58C-BF7FC38D3E70}" type="presParOf" srcId="{7F422609-A3D6-4F2D-AD7A-462D55344753}" destId="{99B27FC5-2C87-4BFE-81A8-D606850733BC}" srcOrd="0" destOrd="0" presId="urn:microsoft.com/office/officeart/2005/8/layout/list1"/>
    <dgm:cxn modelId="{F30E8801-A805-4E05-BDD8-B08C21B57030}" type="presParOf" srcId="{7F422609-A3D6-4F2D-AD7A-462D55344753}" destId="{F35873A1-672B-41FD-A25E-247ED278AD8A}" srcOrd="1" destOrd="0" presId="urn:microsoft.com/office/officeart/2005/8/layout/list1"/>
    <dgm:cxn modelId="{1783304F-BB8F-44A7-94E3-BD8CBCE8A04D}" type="presParOf" srcId="{7D674D63-A522-4067-9031-49E7CEF252E4}" destId="{6CA87067-C7D8-4FB9-9B13-C458FC3EE85E}" srcOrd="9" destOrd="0" presId="urn:microsoft.com/office/officeart/2005/8/layout/list1"/>
    <dgm:cxn modelId="{5985FECE-2225-4B05-8F36-3BAC62F042C7}" type="presParOf" srcId="{7D674D63-A522-4067-9031-49E7CEF252E4}" destId="{F69B52BA-3D20-4EF0-8390-52DEBED7D544}" srcOrd="10" destOrd="0" presId="urn:microsoft.com/office/officeart/2005/8/layout/list1"/>
    <dgm:cxn modelId="{976A5209-8357-4698-8C33-AB4A59509638}" type="presParOf" srcId="{7D674D63-A522-4067-9031-49E7CEF252E4}" destId="{8D451892-91C1-4B4E-9873-DEAFBE1A37C6}" srcOrd="11" destOrd="0" presId="urn:microsoft.com/office/officeart/2005/8/layout/list1"/>
    <dgm:cxn modelId="{8E501430-A957-4697-9EEF-783717C04374}" type="presParOf" srcId="{7D674D63-A522-4067-9031-49E7CEF252E4}" destId="{69BD596A-8938-4C31-9A72-127AB9215457}" srcOrd="12" destOrd="0" presId="urn:microsoft.com/office/officeart/2005/8/layout/list1"/>
    <dgm:cxn modelId="{F89B41B6-7BFD-4158-A80E-807809BA73A7}" type="presParOf" srcId="{69BD596A-8938-4C31-9A72-127AB9215457}" destId="{DA1A4DEE-124C-408B-8667-2709E1CE442B}" srcOrd="0" destOrd="0" presId="urn:microsoft.com/office/officeart/2005/8/layout/list1"/>
    <dgm:cxn modelId="{0703E4AF-7D4C-4760-B72E-33E777DBAF7A}" type="presParOf" srcId="{69BD596A-8938-4C31-9A72-127AB9215457}" destId="{B1ED3EF9-17E8-4DFC-A223-D6ABC89C7623}" srcOrd="1" destOrd="0" presId="urn:microsoft.com/office/officeart/2005/8/layout/list1"/>
    <dgm:cxn modelId="{E2631F6D-245E-4605-A440-E6A5CD76C213}" type="presParOf" srcId="{7D674D63-A522-4067-9031-49E7CEF252E4}" destId="{D49BCC75-1205-4A9A-8402-3BA433C61E73}" srcOrd="13" destOrd="0" presId="urn:microsoft.com/office/officeart/2005/8/layout/list1"/>
    <dgm:cxn modelId="{2E7125FE-2E60-476F-A8C7-2A1B230D1990}" type="presParOf" srcId="{7D674D63-A522-4067-9031-49E7CEF252E4}" destId="{AE6D7639-D36B-4AC1-A5C2-412D2646340A}" srcOrd="14" destOrd="0" presId="urn:microsoft.com/office/officeart/2005/8/layout/list1"/>
    <dgm:cxn modelId="{132E4E80-83F3-4248-8B4C-520E1EC9F3D1}" type="presParOf" srcId="{7D674D63-A522-4067-9031-49E7CEF252E4}" destId="{B9A3C846-6E7C-4084-B335-757797EF7C15}" srcOrd="15" destOrd="0" presId="urn:microsoft.com/office/officeart/2005/8/layout/list1"/>
    <dgm:cxn modelId="{3DD2B6D2-9256-4748-9B0F-6744784BB359}" type="presParOf" srcId="{7D674D63-A522-4067-9031-49E7CEF252E4}" destId="{838DB1CA-2D33-40A1-8D77-1387B067C2D7}" srcOrd="16" destOrd="0" presId="urn:microsoft.com/office/officeart/2005/8/layout/list1"/>
    <dgm:cxn modelId="{EDBD858A-8295-4ED8-9642-1E07A68C294B}" type="presParOf" srcId="{838DB1CA-2D33-40A1-8D77-1387B067C2D7}" destId="{60CC7968-C937-4D58-9467-A6A12751A51D}" srcOrd="0" destOrd="0" presId="urn:microsoft.com/office/officeart/2005/8/layout/list1"/>
    <dgm:cxn modelId="{439219DC-9730-48D5-8026-29CC3E3FB6E6}" type="presParOf" srcId="{838DB1CA-2D33-40A1-8D77-1387B067C2D7}" destId="{EAB2E165-BDB1-4D5F-A45E-F016F072D002}" srcOrd="1" destOrd="0" presId="urn:microsoft.com/office/officeart/2005/8/layout/list1"/>
    <dgm:cxn modelId="{40C33FC1-664C-475E-97EE-C73F17E8CC19}" type="presParOf" srcId="{7D674D63-A522-4067-9031-49E7CEF252E4}" destId="{F001C00C-4759-42F6-BEB6-2723520DE35F}" srcOrd="17" destOrd="0" presId="urn:microsoft.com/office/officeart/2005/8/layout/list1"/>
    <dgm:cxn modelId="{6116D6EE-DDA7-4EC7-B583-F9AEC0BF3B10}" type="presParOf" srcId="{7D674D63-A522-4067-9031-49E7CEF252E4}" destId="{CEF04ED1-BC35-40E1-A744-EFFC80826284}" srcOrd="18" destOrd="0" presId="urn:microsoft.com/office/officeart/2005/8/layout/list1"/>
    <dgm:cxn modelId="{B08FB62F-E485-4AEB-B567-E2001E938C86}" type="presParOf" srcId="{7D674D63-A522-4067-9031-49E7CEF252E4}" destId="{CF4F9A62-187E-45CE-9D9B-C113A5918141}" srcOrd="19" destOrd="0" presId="urn:microsoft.com/office/officeart/2005/8/layout/list1"/>
    <dgm:cxn modelId="{337F1332-557C-41F3-B74A-8517F409C07E}" type="presParOf" srcId="{7D674D63-A522-4067-9031-49E7CEF252E4}" destId="{79374611-D75D-4C99-9CE6-E1E837C23CE9}" srcOrd="20" destOrd="0" presId="urn:microsoft.com/office/officeart/2005/8/layout/list1"/>
    <dgm:cxn modelId="{524C52D7-AACB-4201-8C02-EFB6AF4596D6}" type="presParOf" srcId="{79374611-D75D-4C99-9CE6-E1E837C23CE9}" destId="{10325BCA-D475-4B10-93C3-560837F60611}" srcOrd="0" destOrd="0" presId="urn:microsoft.com/office/officeart/2005/8/layout/list1"/>
    <dgm:cxn modelId="{52305EA0-D243-420F-9C90-4A3C452858D9}" type="presParOf" srcId="{79374611-D75D-4C99-9CE6-E1E837C23CE9}" destId="{86A3FF90-AEE2-4346-B89B-0CA6BA601F54}" srcOrd="1" destOrd="0" presId="urn:microsoft.com/office/officeart/2005/8/layout/list1"/>
    <dgm:cxn modelId="{ACE9E970-B4B2-41DE-8E0A-3E9381C60280}" type="presParOf" srcId="{7D674D63-A522-4067-9031-49E7CEF252E4}" destId="{99D603DF-2928-4DF8-8281-B8271253D51A}" srcOrd="21" destOrd="0" presId="urn:microsoft.com/office/officeart/2005/8/layout/list1"/>
    <dgm:cxn modelId="{4B82EA07-9D40-4C10-A804-7993B76C50CD}" type="presParOf" srcId="{7D674D63-A522-4067-9031-49E7CEF252E4}" destId="{48A439BF-0C79-4600-942C-446ABE12F413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9A4AE9-D956-4A8F-9F27-DDF6FB96E551}" type="doc">
      <dgm:prSet loTypeId="urn:microsoft.com/office/officeart/2005/8/layout/vList6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79034AA-3674-4B51-95E5-78D4961571DE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Протокол решения ТСЖ/ЖК/УКО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9675648-C142-4443-9B22-26F85567CB24}" type="parTrans" cxnId="{A4226086-7F15-44A0-9334-82B8C418195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CD65A00-F1A9-45E1-927E-BA299AB0D15F}" type="sibTrans" cxnId="{A4226086-7F15-44A0-9334-82B8C418195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F38E727-3B86-4A52-A0FB-98D4BC536853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Перечисление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0639B61-D9A1-4C37-854F-C95005F1B6AE}" type="parTrans" cxnId="{0787A5CC-F70F-4BD4-8490-B4B3CA8BE0B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FD70099-EB2D-4992-ABF7-0D1335BE09B7}" type="sibTrans" cxnId="{0787A5CC-F70F-4BD4-8490-B4B3CA8BE0B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B716CEE-E406-4805-8FF0-0AEE8754B817}">
      <dgm:prSet phldrT="[Текст]"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Перечисление только со спец счета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5759543-D6B5-4438-9188-2425A6AD7639}" type="parTrans" cxnId="{BF3762C2-926D-4B9F-864A-27480AE563E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7E31A6F-8A7D-4666-A501-5D419999ACDC}" type="sibTrans" cxnId="{BF3762C2-926D-4B9F-864A-27480AE563E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FD344EE-1E81-4798-9A4E-D3ED62B10B31}">
      <dgm:prSet phldrT="[Текст]"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Возврат только на спец счет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468AE94-3DE8-4772-B336-D4A8B0D8D0DF}" type="parTrans" cxnId="{FDD357C2-D0F6-409F-9BA9-B4646D30923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2F338F-432B-4CAA-9FB8-BDFBECE0A941}" type="sibTrans" cxnId="{FDD357C2-D0F6-409F-9BA9-B4646D30923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5AC4ABF-E1EA-4446-9344-8BD5E95DD885}">
      <dgm:prSet phldrT="[Текст]"/>
      <dgm:spPr/>
      <dgm:t>
        <a:bodyPr/>
        <a:lstStyle/>
        <a:p>
          <a:endParaRPr lang="ru-RU" sz="19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52EA124-BA82-47D4-B5A6-2C8DA8BEDBBA}" type="parTrans" cxnId="{B448AFC5-8AA6-46A7-A432-CC009D9C497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102B7A9-F089-436B-BB9F-C325BFA96608}" type="sibTrans" cxnId="{B448AFC5-8AA6-46A7-A432-CC009D9C497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17105B3-0CE3-4ED8-9701-9A090978160B}">
      <dgm:prSet phldrT="[Текст]"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Одобрение о совершении сделки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124875-3DA5-490E-BEB0-A5F4348AD48D}" type="sibTrans" cxnId="{FE714FE6-D09A-4FB0-9E3A-81A2D9193C5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18F999F-0D8F-4DEF-92B1-1A4CE03B3080}" type="parTrans" cxnId="{FE714FE6-D09A-4FB0-9E3A-81A2D9193C5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5B7DFF-993D-44AC-A333-860DABBE9ECE}" type="pres">
      <dgm:prSet presAssocID="{169A4AE9-D956-4A8F-9F27-DDF6FB96E551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EBF5811-9E43-4DFD-947E-B896F371001F}" type="pres">
      <dgm:prSet presAssocID="{579034AA-3674-4B51-95E5-78D4961571DE}" presName="linNode" presStyleCnt="0"/>
      <dgm:spPr/>
    </dgm:pt>
    <dgm:pt modelId="{CCD01B56-D32F-4854-A158-C84A399E4204}" type="pres">
      <dgm:prSet presAssocID="{579034AA-3674-4B51-95E5-78D4961571DE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2360D1-EF70-4D95-9FC2-8112A560029D}" type="pres">
      <dgm:prSet presAssocID="{579034AA-3674-4B51-95E5-78D4961571DE}" presName="childShp" presStyleLbl="bgAccFollowNode1" presStyleIdx="0" presStyleCnt="2" custScaleX="777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5EAF8E-77AF-4729-9FE3-D0245D502E50}" type="pres">
      <dgm:prSet presAssocID="{4CD65A00-F1A9-45E1-927E-BA299AB0D15F}" presName="spacing" presStyleCnt="0"/>
      <dgm:spPr/>
    </dgm:pt>
    <dgm:pt modelId="{42C54727-A195-4923-AEC9-E5DA174E8C25}" type="pres">
      <dgm:prSet presAssocID="{FF38E727-3B86-4A52-A0FB-98D4BC536853}" presName="linNode" presStyleCnt="0"/>
      <dgm:spPr/>
    </dgm:pt>
    <dgm:pt modelId="{FE31CF2D-596E-40DA-9A1A-FC81C37BC854}" type="pres">
      <dgm:prSet presAssocID="{FF38E727-3B86-4A52-A0FB-98D4BC536853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9C5F99-B3D2-44A2-BC01-80A0188CF6E9}" type="pres">
      <dgm:prSet presAssocID="{FF38E727-3B86-4A52-A0FB-98D4BC536853}" presName="childShp" presStyleLbl="bgAccFollowNode1" presStyleIdx="1" presStyleCnt="2" custScaleX="777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DD357C2-D0F6-409F-9BA9-B4646D309236}" srcId="{FF38E727-3B86-4A52-A0FB-98D4BC536853}" destId="{8FD344EE-1E81-4798-9A4E-D3ED62B10B31}" srcOrd="1" destOrd="0" parTransId="{0468AE94-3DE8-4772-B336-D4A8B0D8D0DF}" sibTransId="{262F338F-432B-4CAA-9FB8-BDFBECE0A941}"/>
    <dgm:cxn modelId="{9FADF930-8D43-4C57-9923-A1EA92EB8194}" type="presOf" srcId="{917105B3-0CE3-4ED8-9701-9A090978160B}" destId="{3D2360D1-EF70-4D95-9FC2-8112A560029D}" srcOrd="0" destOrd="1" presId="urn:microsoft.com/office/officeart/2005/8/layout/vList6"/>
    <dgm:cxn modelId="{7D1FB986-850C-4E11-AFB7-B4CDB8807778}" type="presOf" srcId="{2B716CEE-E406-4805-8FF0-0AEE8754B817}" destId="{B29C5F99-B3D2-44A2-BC01-80A0188CF6E9}" srcOrd="0" destOrd="0" presId="urn:microsoft.com/office/officeart/2005/8/layout/vList6"/>
    <dgm:cxn modelId="{A4226086-7F15-44A0-9334-82B8C4181950}" srcId="{169A4AE9-D956-4A8F-9F27-DDF6FB96E551}" destId="{579034AA-3674-4B51-95E5-78D4961571DE}" srcOrd="0" destOrd="0" parTransId="{79675648-C142-4443-9B22-26F85567CB24}" sibTransId="{4CD65A00-F1A9-45E1-927E-BA299AB0D15F}"/>
    <dgm:cxn modelId="{0787A5CC-F70F-4BD4-8490-B4B3CA8BE0B0}" srcId="{169A4AE9-D956-4A8F-9F27-DDF6FB96E551}" destId="{FF38E727-3B86-4A52-A0FB-98D4BC536853}" srcOrd="1" destOrd="0" parTransId="{B0639B61-D9A1-4C37-854F-C95005F1B6AE}" sibTransId="{BFD70099-EB2D-4992-ABF7-0D1335BE09B7}"/>
    <dgm:cxn modelId="{70B9EA53-27B7-4AB8-B71C-C2E7469664FA}" type="presOf" srcId="{05AC4ABF-E1EA-4446-9344-8BD5E95DD885}" destId="{3D2360D1-EF70-4D95-9FC2-8112A560029D}" srcOrd="0" destOrd="0" presId="urn:microsoft.com/office/officeart/2005/8/layout/vList6"/>
    <dgm:cxn modelId="{D57D9943-5DE7-499E-AEC0-C287D11933C5}" type="presOf" srcId="{8FD344EE-1E81-4798-9A4E-D3ED62B10B31}" destId="{B29C5F99-B3D2-44A2-BC01-80A0188CF6E9}" srcOrd="0" destOrd="1" presId="urn:microsoft.com/office/officeart/2005/8/layout/vList6"/>
    <dgm:cxn modelId="{2E86136B-43B6-4DF6-9BDE-6E10C3FCECDD}" type="presOf" srcId="{579034AA-3674-4B51-95E5-78D4961571DE}" destId="{CCD01B56-D32F-4854-A158-C84A399E4204}" srcOrd="0" destOrd="0" presId="urn:microsoft.com/office/officeart/2005/8/layout/vList6"/>
    <dgm:cxn modelId="{BF3762C2-926D-4B9F-864A-27480AE563E1}" srcId="{FF38E727-3B86-4A52-A0FB-98D4BC536853}" destId="{2B716CEE-E406-4805-8FF0-0AEE8754B817}" srcOrd="0" destOrd="0" parTransId="{35759543-D6B5-4438-9188-2425A6AD7639}" sibTransId="{17E31A6F-8A7D-4666-A501-5D419999ACDC}"/>
    <dgm:cxn modelId="{CCAEA32A-3F0C-4F07-891F-AAAAF3757958}" type="presOf" srcId="{FF38E727-3B86-4A52-A0FB-98D4BC536853}" destId="{FE31CF2D-596E-40DA-9A1A-FC81C37BC854}" srcOrd="0" destOrd="0" presId="urn:microsoft.com/office/officeart/2005/8/layout/vList6"/>
    <dgm:cxn modelId="{B448AFC5-8AA6-46A7-A432-CC009D9C497B}" srcId="{579034AA-3674-4B51-95E5-78D4961571DE}" destId="{05AC4ABF-E1EA-4446-9344-8BD5E95DD885}" srcOrd="0" destOrd="0" parTransId="{E52EA124-BA82-47D4-B5A6-2C8DA8BEDBBA}" sibTransId="{4102B7A9-F089-436B-BB9F-C325BFA96608}"/>
    <dgm:cxn modelId="{5286E562-2A5F-4EE8-B0A7-7AFE1006438F}" type="presOf" srcId="{169A4AE9-D956-4A8F-9F27-DDF6FB96E551}" destId="{DB5B7DFF-993D-44AC-A333-860DABBE9ECE}" srcOrd="0" destOrd="0" presId="urn:microsoft.com/office/officeart/2005/8/layout/vList6"/>
    <dgm:cxn modelId="{FE714FE6-D09A-4FB0-9E3A-81A2D9193C50}" srcId="{579034AA-3674-4B51-95E5-78D4961571DE}" destId="{917105B3-0CE3-4ED8-9701-9A090978160B}" srcOrd="1" destOrd="0" parTransId="{218F999F-0D8F-4DEF-92B1-1A4CE03B3080}" sibTransId="{44124875-3DA5-490E-BEB0-A5F4348AD48D}"/>
    <dgm:cxn modelId="{2FC8D0DA-F004-4A4C-A46F-D5E12EA6DA1D}" type="presParOf" srcId="{DB5B7DFF-993D-44AC-A333-860DABBE9ECE}" destId="{3EBF5811-9E43-4DFD-947E-B896F371001F}" srcOrd="0" destOrd="0" presId="urn:microsoft.com/office/officeart/2005/8/layout/vList6"/>
    <dgm:cxn modelId="{AABD356C-D822-42D8-B1C8-8F0C214774A7}" type="presParOf" srcId="{3EBF5811-9E43-4DFD-947E-B896F371001F}" destId="{CCD01B56-D32F-4854-A158-C84A399E4204}" srcOrd="0" destOrd="0" presId="urn:microsoft.com/office/officeart/2005/8/layout/vList6"/>
    <dgm:cxn modelId="{5721028E-A6A4-4798-B465-8F2986BA159A}" type="presParOf" srcId="{3EBF5811-9E43-4DFD-947E-B896F371001F}" destId="{3D2360D1-EF70-4D95-9FC2-8112A560029D}" srcOrd="1" destOrd="0" presId="urn:microsoft.com/office/officeart/2005/8/layout/vList6"/>
    <dgm:cxn modelId="{C6B86EE1-EEA9-4B9C-AD14-A66F02D5AE28}" type="presParOf" srcId="{DB5B7DFF-993D-44AC-A333-860DABBE9ECE}" destId="{3A5EAF8E-77AF-4729-9FE3-D0245D502E50}" srcOrd="1" destOrd="0" presId="urn:microsoft.com/office/officeart/2005/8/layout/vList6"/>
    <dgm:cxn modelId="{54684132-BF3A-4238-B710-A2D81ADF2859}" type="presParOf" srcId="{DB5B7DFF-993D-44AC-A333-860DABBE9ECE}" destId="{42C54727-A195-4923-AEC9-E5DA174E8C25}" srcOrd="2" destOrd="0" presId="urn:microsoft.com/office/officeart/2005/8/layout/vList6"/>
    <dgm:cxn modelId="{2F5F4E69-021D-4EFB-A2E7-4F0E6B998EC8}" type="presParOf" srcId="{42C54727-A195-4923-AEC9-E5DA174E8C25}" destId="{FE31CF2D-596E-40DA-9A1A-FC81C37BC854}" srcOrd="0" destOrd="0" presId="urn:microsoft.com/office/officeart/2005/8/layout/vList6"/>
    <dgm:cxn modelId="{09EB17A7-9AE8-4769-BC8F-01DA5E1EF6D8}" type="presParOf" srcId="{42C54727-A195-4923-AEC9-E5DA174E8C25}" destId="{B29C5F99-B3D2-44A2-BC01-80A0188CF6E9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8C120B-1FB8-4B6D-BFF3-295E9D5B1BE4}" type="doc">
      <dgm:prSet loTypeId="urn:microsoft.com/office/officeart/2005/8/layout/hierarchy3" loCatId="relationship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A51A7DF-457F-4745-9DA9-468E6F9D40D1}">
      <dgm:prSet phldrT="[Текст]"/>
      <dgm:spPr/>
      <dgm:t>
        <a:bodyPr/>
        <a:lstStyle/>
        <a:p>
          <a:r>
            <a:rPr lang="ru-RU" dirty="0" smtClean="0"/>
            <a:t>Договор расторгается на основании:</a:t>
          </a:r>
          <a:endParaRPr lang="ru-RU" dirty="0"/>
        </a:p>
      </dgm:t>
    </dgm:pt>
    <dgm:pt modelId="{09A63FC8-77D7-4547-9677-840A30A839EB}" type="parTrans" cxnId="{98B03792-FC82-4AFE-885B-6FCEF4A03517}">
      <dgm:prSet/>
      <dgm:spPr/>
      <dgm:t>
        <a:bodyPr/>
        <a:lstStyle/>
        <a:p>
          <a:endParaRPr lang="ru-RU"/>
        </a:p>
      </dgm:t>
    </dgm:pt>
    <dgm:pt modelId="{13F72F4B-8C39-4BF8-9480-6390F14056C3}" type="sibTrans" cxnId="{98B03792-FC82-4AFE-885B-6FCEF4A03517}">
      <dgm:prSet/>
      <dgm:spPr/>
      <dgm:t>
        <a:bodyPr/>
        <a:lstStyle/>
        <a:p>
          <a:endParaRPr lang="ru-RU"/>
        </a:p>
      </dgm:t>
    </dgm:pt>
    <dgm:pt modelId="{EF5FCFD2-4424-4B7C-B814-B16790317ECC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Решения об изменении способа формирования фонда капитального ремонта</a:t>
          </a:r>
          <a:endParaRPr lang="ru-RU" dirty="0"/>
        </a:p>
      </dgm:t>
    </dgm:pt>
    <dgm:pt modelId="{F4290E2A-614A-441A-8C24-B40447ACA7DE}" type="parTrans" cxnId="{608AA558-D511-4E36-934D-D31FDB8909C9}">
      <dgm:prSet/>
      <dgm:spPr/>
      <dgm:t>
        <a:bodyPr/>
        <a:lstStyle/>
        <a:p>
          <a:endParaRPr lang="ru-RU"/>
        </a:p>
      </dgm:t>
    </dgm:pt>
    <dgm:pt modelId="{CEB4432E-AFD0-4C8F-9834-3C4FDF066FA4}" type="sibTrans" cxnId="{608AA558-D511-4E36-934D-D31FDB8909C9}">
      <dgm:prSet/>
      <dgm:spPr/>
      <dgm:t>
        <a:bodyPr/>
        <a:lstStyle/>
        <a:p>
          <a:endParaRPr lang="ru-RU"/>
        </a:p>
      </dgm:t>
    </dgm:pt>
    <dgm:pt modelId="{AD70BE05-E15B-4FAB-8AEE-D2710D19A07D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Решения о замене владельца специального счета или кредитной организации</a:t>
          </a:r>
          <a:endParaRPr lang="ru-RU" dirty="0"/>
        </a:p>
      </dgm:t>
    </dgm:pt>
    <dgm:pt modelId="{CEB70D08-1707-433C-9F38-2D62ACE0DCB2}" type="parTrans" cxnId="{D83B2622-427E-469D-97CD-4DB22571A234}">
      <dgm:prSet/>
      <dgm:spPr/>
      <dgm:t>
        <a:bodyPr/>
        <a:lstStyle/>
        <a:p>
          <a:endParaRPr lang="ru-RU"/>
        </a:p>
      </dgm:t>
    </dgm:pt>
    <dgm:pt modelId="{BD2CC046-27C1-456B-9AA8-F90DDC62CC07}" type="sibTrans" cxnId="{D83B2622-427E-469D-97CD-4DB22571A234}">
      <dgm:prSet/>
      <dgm:spPr/>
      <dgm:t>
        <a:bodyPr/>
        <a:lstStyle/>
        <a:p>
          <a:endParaRPr lang="ru-RU"/>
        </a:p>
      </dgm:t>
    </dgm:pt>
    <dgm:pt modelId="{4794BF79-50CD-4A0C-A64C-73DA4D743A30}">
      <dgm:prSet phldrT="[Текст]"/>
      <dgm:spPr/>
      <dgm:t>
        <a:bodyPr/>
        <a:lstStyle/>
        <a:p>
          <a:r>
            <a:rPr lang="ru-RU" dirty="0" smtClean="0"/>
            <a:t>Остаток денежных средств перечисляется:</a:t>
          </a:r>
          <a:endParaRPr lang="ru-RU" dirty="0"/>
        </a:p>
      </dgm:t>
    </dgm:pt>
    <dgm:pt modelId="{F223EFF7-F460-436F-8208-5659E272E31E}" type="parTrans" cxnId="{70D7592B-10C0-4503-ABF3-88FDB6ACBA05}">
      <dgm:prSet/>
      <dgm:spPr/>
      <dgm:t>
        <a:bodyPr/>
        <a:lstStyle/>
        <a:p>
          <a:endParaRPr lang="ru-RU"/>
        </a:p>
      </dgm:t>
    </dgm:pt>
    <dgm:pt modelId="{59F97B1C-7722-4999-8D4F-95C766F6E78A}" type="sibTrans" cxnId="{70D7592B-10C0-4503-ABF3-88FDB6ACBA05}">
      <dgm:prSet/>
      <dgm:spPr/>
      <dgm:t>
        <a:bodyPr/>
        <a:lstStyle/>
        <a:p>
          <a:endParaRPr lang="ru-RU"/>
        </a:p>
      </dgm:t>
    </dgm:pt>
    <dgm:pt modelId="{6A382E6A-470D-48A0-ABEF-773C8AF31252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 счет Регионального оператора в случае </a:t>
          </a:r>
          <a:r>
            <a:rPr lang="ru-RU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изменения способа формирования фонда капитального ремонта</a:t>
          </a:r>
          <a:endParaRPr lang="ru-RU" dirty="0"/>
        </a:p>
      </dgm:t>
    </dgm:pt>
    <dgm:pt modelId="{54E3013F-9518-49C3-8B6F-6358F362F842}" type="parTrans" cxnId="{A5BB9B9A-3BF9-4968-B559-B399748798B1}">
      <dgm:prSet/>
      <dgm:spPr/>
      <dgm:t>
        <a:bodyPr/>
        <a:lstStyle/>
        <a:p>
          <a:endParaRPr lang="ru-RU"/>
        </a:p>
      </dgm:t>
    </dgm:pt>
    <dgm:pt modelId="{988A0412-71BC-41BB-97F1-AD20A227F955}" type="sibTrans" cxnId="{A5BB9B9A-3BF9-4968-B559-B399748798B1}">
      <dgm:prSet/>
      <dgm:spPr/>
      <dgm:t>
        <a:bodyPr/>
        <a:lstStyle/>
        <a:p>
          <a:endParaRPr lang="ru-RU"/>
        </a:p>
      </dgm:t>
    </dgm:pt>
    <dgm:pt modelId="{C43F0E2E-2ABB-406D-99DF-26A517D5F65A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 другой спец счет в случае</a:t>
          </a:r>
          <a:r>
            <a:rPr lang="ru-RU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замены владельца специального счета или кредитной организации</a:t>
          </a:r>
          <a:endParaRPr lang="ru-RU" dirty="0"/>
        </a:p>
      </dgm:t>
    </dgm:pt>
    <dgm:pt modelId="{F2220E34-FD33-41ED-AA5E-3D48DAC99FE6}" type="parTrans" cxnId="{87A80D0F-7538-4A1E-A6EE-0951FA0FB817}">
      <dgm:prSet/>
      <dgm:spPr/>
      <dgm:t>
        <a:bodyPr/>
        <a:lstStyle/>
        <a:p>
          <a:endParaRPr lang="ru-RU"/>
        </a:p>
      </dgm:t>
    </dgm:pt>
    <dgm:pt modelId="{5425A6E0-4EE2-4B6B-9A81-17E18C986322}" type="sibTrans" cxnId="{87A80D0F-7538-4A1E-A6EE-0951FA0FB817}">
      <dgm:prSet/>
      <dgm:spPr/>
      <dgm:t>
        <a:bodyPr/>
        <a:lstStyle/>
        <a:p>
          <a:endParaRPr lang="ru-RU"/>
        </a:p>
      </dgm:t>
    </dgm:pt>
    <dgm:pt modelId="{25776A45-88AC-459A-B025-670647A8DA15}" type="pres">
      <dgm:prSet presAssocID="{028C120B-1FB8-4B6D-BFF3-295E9D5B1BE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E9B5895-7C94-47FD-A0C7-C19DC86C1E8A}" type="pres">
      <dgm:prSet presAssocID="{BA51A7DF-457F-4745-9DA9-468E6F9D40D1}" presName="root" presStyleCnt="0"/>
      <dgm:spPr/>
    </dgm:pt>
    <dgm:pt modelId="{96D957AA-C290-4E53-BC16-00AD0CFFD694}" type="pres">
      <dgm:prSet presAssocID="{BA51A7DF-457F-4745-9DA9-468E6F9D40D1}" presName="rootComposite" presStyleCnt="0"/>
      <dgm:spPr/>
    </dgm:pt>
    <dgm:pt modelId="{1BCB11B4-3D05-4C7B-A0D2-1F5A7C1B0B91}" type="pres">
      <dgm:prSet presAssocID="{BA51A7DF-457F-4745-9DA9-468E6F9D40D1}" presName="rootText" presStyleLbl="node1" presStyleIdx="0" presStyleCnt="2"/>
      <dgm:spPr/>
      <dgm:t>
        <a:bodyPr/>
        <a:lstStyle/>
        <a:p>
          <a:endParaRPr lang="ru-RU"/>
        </a:p>
      </dgm:t>
    </dgm:pt>
    <dgm:pt modelId="{3D03A7DA-44D3-4F8D-8ACC-1447527234DD}" type="pres">
      <dgm:prSet presAssocID="{BA51A7DF-457F-4745-9DA9-468E6F9D40D1}" presName="rootConnector" presStyleLbl="node1" presStyleIdx="0" presStyleCnt="2"/>
      <dgm:spPr/>
      <dgm:t>
        <a:bodyPr/>
        <a:lstStyle/>
        <a:p>
          <a:endParaRPr lang="ru-RU"/>
        </a:p>
      </dgm:t>
    </dgm:pt>
    <dgm:pt modelId="{9A6AC32E-8F90-45B8-BB60-A8066D18969B}" type="pres">
      <dgm:prSet presAssocID="{BA51A7DF-457F-4745-9DA9-468E6F9D40D1}" presName="childShape" presStyleCnt="0"/>
      <dgm:spPr/>
    </dgm:pt>
    <dgm:pt modelId="{9FA7A6D0-7393-4A96-8CEE-40E72973DF43}" type="pres">
      <dgm:prSet presAssocID="{F4290E2A-614A-441A-8C24-B40447ACA7DE}" presName="Name13" presStyleLbl="parChTrans1D2" presStyleIdx="0" presStyleCnt="4"/>
      <dgm:spPr/>
      <dgm:t>
        <a:bodyPr/>
        <a:lstStyle/>
        <a:p>
          <a:endParaRPr lang="ru-RU"/>
        </a:p>
      </dgm:t>
    </dgm:pt>
    <dgm:pt modelId="{FDE1A870-ED5B-4A4D-9692-A92877B26C09}" type="pres">
      <dgm:prSet presAssocID="{EF5FCFD2-4424-4B7C-B814-B16790317ECC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014560-4938-4F21-BE54-A5C72CD3F803}" type="pres">
      <dgm:prSet presAssocID="{CEB70D08-1707-433C-9F38-2D62ACE0DCB2}" presName="Name13" presStyleLbl="parChTrans1D2" presStyleIdx="1" presStyleCnt="4"/>
      <dgm:spPr/>
      <dgm:t>
        <a:bodyPr/>
        <a:lstStyle/>
        <a:p>
          <a:endParaRPr lang="ru-RU"/>
        </a:p>
      </dgm:t>
    </dgm:pt>
    <dgm:pt modelId="{3098A7FF-7F85-4EEF-A088-9BA561075C49}" type="pres">
      <dgm:prSet presAssocID="{AD70BE05-E15B-4FAB-8AEE-D2710D19A07D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FCCB72-3D7D-49C3-A9D4-98C84F8816AE}" type="pres">
      <dgm:prSet presAssocID="{4794BF79-50CD-4A0C-A64C-73DA4D743A30}" presName="root" presStyleCnt="0"/>
      <dgm:spPr/>
    </dgm:pt>
    <dgm:pt modelId="{612AA489-7F72-45B0-9A69-5685B3B90521}" type="pres">
      <dgm:prSet presAssocID="{4794BF79-50CD-4A0C-A64C-73DA4D743A30}" presName="rootComposite" presStyleCnt="0"/>
      <dgm:spPr/>
    </dgm:pt>
    <dgm:pt modelId="{6956BD8E-4388-4732-BCA4-FEFD0CC0A849}" type="pres">
      <dgm:prSet presAssocID="{4794BF79-50CD-4A0C-A64C-73DA4D743A30}" presName="rootText" presStyleLbl="node1" presStyleIdx="1" presStyleCnt="2"/>
      <dgm:spPr/>
      <dgm:t>
        <a:bodyPr/>
        <a:lstStyle/>
        <a:p>
          <a:endParaRPr lang="ru-RU"/>
        </a:p>
      </dgm:t>
    </dgm:pt>
    <dgm:pt modelId="{16DFC2A9-F798-42F3-ADA1-7F706B7701DC}" type="pres">
      <dgm:prSet presAssocID="{4794BF79-50CD-4A0C-A64C-73DA4D743A30}" presName="rootConnector" presStyleLbl="node1" presStyleIdx="1" presStyleCnt="2"/>
      <dgm:spPr/>
      <dgm:t>
        <a:bodyPr/>
        <a:lstStyle/>
        <a:p>
          <a:endParaRPr lang="ru-RU"/>
        </a:p>
      </dgm:t>
    </dgm:pt>
    <dgm:pt modelId="{EB7917DA-4896-48DD-8157-DEDA07D0B533}" type="pres">
      <dgm:prSet presAssocID="{4794BF79-50CD-4A0C-A64C-73DA4D743A30}" presName="childShape" presStyleCnt="0"/>
      <dgm:spPr/>
    </dgm:pt>
    <dgm:pt modelId="{04D7CCB3-3A67-4FAC-8F6D-8540AE1256A2}" type="pres">
      <dgm:prSet presAssocID="{54E3013F-9518-49C3-8B6F-6358F362F842}" presName="Name13" presStyleLbl="parChTrans1D2" presStyleIdx="2" presStyleCnt="4"/>
      <dgm:spPr/>
      <dgm:t>
        <a:bodyPr/>
        <a:lstStyle/>
        <a:p>
          <a:endParaRPr lang="ru-RU"/>
        </a:p>
      </dgm:t>
    </dgm:pt>
    <dgm:pt modelId="{B96E2775-ADF6-4320-A2ED-27FB4BF73A96}" type="pres">
      <dgm:prSet presAssocID="{6A382E6A-470D-48A0-ABEF-773C8AF31252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784DF9-6B05-4FBE-B12B-151256BE01DD}" type="pres">
      <dgm:prSet presAssocID="{F2220E34-FD33-41ED-AA5E-3D48DAC99FE6}" presName="Name13" presStyleLbl="parChTrans1D2" presStyleIdx="3" presStyleCnt="4"/>
      <dgm:spPr/>
      <dgm:t>
        <a:bodyPr/>
        <a:lstStyle/>
        <a:p>
          <a:endParaRPr lang="ru-RU"/>
        </a:p>
      </dgm:t>
    </dgm:pt>
    <dgm:pt modelId="{20B6ECD0-4639-4F1F-BF18-064A7A5F8415}" type="pres">
      <dgm:prSet presAssocID="{C43F0E2E-2ABB-406D-99DF-26A517D5F65A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0D7592B-10C0-4503-ABF3-88FDB6ACBA05}" srcId="{028C120B-1FB8-4B6D-BFF3-295E9D5B1BE4}" destId="{4794BF79-50CD-4A0C-A64C-73DA4D743A30}" srcOrd="1" destOrd="0" parTransId="{F223EFF7-F460-436F-8208-5659E272E31E}" sibTransId="{59F97B1C-7722-4999-8D4F-95C766F6E78A}"/>
    <dgm:cxn modelId="{A5BB9B9A-3BF9-4968-B559-B399748798B1}" srcId="{4794BF79-50CD-4A0C-A64C-73DA4D743A30}" destId="{6A382E6A-470D-48A0-ABEF-773C8AF31252}" srcOrd="0" destOrd="0" parTransId="{54E3013F-9518-49C3-8B6F-6358F362F842}" sibTransId="{988A0412-71BC-41BB-97F1-AD20A227F955}"/>
    <dgm:cxn modelId="{F3FB8CC2-D036-4F17-9ADE-502F52285C0D}" type="presOf" srcId="{028C120B-1FB8-4B6D-BFF3-295E9D5B1BE4}" destId="{25776A45-88AC-459A-B025-670647A8DA15}" srcOrd="0" destOrd="0" presId="urn:microsoft.com/office/officeart/2005/8/layout/hierarchy3"/>
    <dgm:cxn modelId="{C5CF3E94-60A3-426B-B47E-762A74A6212E}" type="presOf" srcId="{EF5FCFD2-4424-4B7C-B814-B16790317ECC}" destId="{FDE1A870-ED5B-4A4D-9692-A92877B26C09}" srcOrd="0" destOrd="0" presId="urn:microsoft.com/office/officeart/2005/8/layout/hierarchy3"/>
    <dgm:cxn modelId="{42B8B7A5-178F-4FAB-9E4C-07C642CA8EDD}" type="presOf" srcId="{4794BF79-50CD-4A0C-A64C-73DA4D743A30}" destId="{16DFC2A9-F798-42F3-ADA1-7F706B7701DC}" srcOrd="1" destOrd="0" presId="urn:microsoft.com/office/officeart/2005/8/layout/hierarchy3"/>
    <dgm:cxn modelId="{5DB17ED1-8195-4E89-956A-635148D8F9B6}" type="presOf" srcId="{AD70BE05-E15B-4FAB-8AEE-D2710D19A07D}" destId="{3098A7FF-7F85-4EEF-A088-9BA561075C49}" srcOrd="0" destOrd="0" presId="urn:microsoft.com/office/officeart/2005/8/layout/hierarchy3"/>
    <dgm:cxn modelId="{C0C8000F-9052-420B-AC4D-F7785BEB8738}" type="presOf" srcId="{BA51A7DF-457F-4745-9DA9-468E6F9D40D1}" destId="{1BCB11B4-3D05-4C7B-A0D2-1F5A7C1B0B91}" srcOrd="0" destOrd="0" presId="urn:microsoft.com/office/officeart/2005/8/layout/hierarchy3"/>
    <dgm:cxn modelId="{87A80D0F-7538-4A1E-A6EE-0951FA0FB817}" srcId="{4794BF79-50CD-4A0C-A64C-73DA4D743A30}" destId="{C43F0E2E-2ABB-406D-99DF-26A517D5F65A}" srcOrd="1" destOrd="0" parTransId="{F2220E34-FD33-41ED-AA5E-3D48DAC99FE6}" sibTransId="{5425A6E0-4EE2-4B6B-9A81-17E18C986322}"/>
    <dgm:cxn modelId="{D83B2622-427E-469D-97CD-4DB22571A234}" srcId="{BA51A7DF-457F-4745-9DA9-468E6F9D40D1}" destId="{AD70BE05-E15B-4FAB-8AEE-D2710D19A07D}" srcOrd="1" destOrd="0" parTransId="{CEB70D08-1707-433C-9F38-2D62ACE0DCB2}" sibTransId="{BD2CC046-27C1-456B-9AA8-F90DDC62CC07}"/>
    <dgm:cxn modelId="{608AA558-D511-4E36-934D-D31FDB8909C9}" srcId="{BA51A7DF-457F-4745-9DA9-468E6F9D40D1}" destId="{EF5FCFD2-4424-4B7C-B814-B16790317ECC}" srcOrd="0" destOrd="0" parTransId="{F4290E2A-614A-441A-8C24-B40447ACA7DE}" sibTransId="{CEB4432E-AFD0-4C8F-9834-3C4FDF066FA4}"/>
    <dgm:cxn modelId="{FF645EA8-BB08-40F7-9803-ADCB62ECBB2C}" type="presOf" srcId="{C43F0E2E-2ABB-406D-99DF-26A517D5F65A}" destId="{20B6ECD0-4639-4F1F-BF18-064A7A5F8415}" srcOrd="0" destOrd="0" presId="urn:microsoft.com/office/officeart/2005/8/layout/hierarchy3"/>
    <dgm:cxn modelId="{A005513F-A9DD-4972-B8CD-B6D83B6A6767}" type="presOf" srcId="{F2220E34-FD33-41ED-AA5E-3D48DAC99FE6}" destId="{7F784DF9-6B05-4FBE-B12B-151256BE01DD}" srcOrd="0" destOrd="0" presId="urn:microsoft.com/office/officeart/2005/8/layout/hierarchy3"/>
    <dgm:cxn modelId="{DE027F45-E0A1-48BE-BC8D-CF2EE199D500}" type="presOf" srcId="{CEB70D08-1707-433C-9F38-2D62ACE0DCB2}" destId="{29014560-4938-4F21-BE54-A5C72CD3F803}" srcOrd="0" destOrd="0" presId="urn:microsoft.com/office/officeart/2005/8/layout/hierarchy3"/>
    <dgm:cxn modelId="{2280BE50-A8FA-4829-AEC6-DFEB0AACD8DD}" type="presOf" srcId="{6A382E6A-470D-48A0-ABEF-773C8AF31252}" destId="{B96E2775-ADF6-4320-A2ED-27FB4BF73A96}" srcOrd="0" destOrd="0" presId="urn:microsoft.com/office/officeart/2005/8/layout/hierarchy3"/>
    <dgm:cxn modelId="{0F45EA27-EC59-487E-862F-9A82A603C371}" type="presOf" srcId="{4794BF79-50CD-4A0C-A64C-73DA4D743A30}" destId="{6956BD8E-4388-4732-BCA4-FEFD0CC0A849}" srcOrd="0" destOrd="0" presId="urn:microsoft.com/office/officeart/2005/8/layout/hierarchy3"/>
    <dgm:cxn modelId="{296684AC-9691-4A08-B9A7-632A3E25ED84}" type="presOf" srcId="{BA51A7DF-457F-4745-9DA9-468E6F9D40D1}" destId="{3D03A7DA-44D3-4F8D-8ACC-1447527234DD}" srcOrd="1" destOrd="0" presId="urn:microsoft.com/office/officeart/2005/8/layout/hierarchy3"/>
    <dgm:cxn modelId="{39888627-1CBD-4890-8752-0A3A26DB2878}" type="presOf" srcId="{F4290E2A-614A-441A-8C24-B40447ACA7DE}" destId="{9FA7A6D0-7393-4A96-8CEE-40E72973DF43}" srcOrd="0" destOrd="0" presId="urn:microsoft.com/office/officeart/2005/8/layout/hierarchy3"/>
    <dgm:cxn modelId="{BF7AE6F2-5EF3-4EF8-87B6-BF5D489D240B}" type="presOf" srcId="{54E3013F-9518-49C3-8B6F-6358F362F842}" destId="{04D7CCB3-3A67-4FAC-8F6D-8540AE1256A2}" srcOrd="0" destOrd="0" presId="urn:microsoft.com/office/officeart/2005/8/layout/hierarchy3"/>
    <dgm:cxn modelId="{98B03792-FC82-4AFE-885B-6FCEF4A03517}" srcId="{028C120B-1FB8-4B6D-BFF3-295E9D5B1BE4}" destId="{BA51A7DF-457F-4745-9DA9-468E6F9D40D1}" srcOrd="0" destOrd="0" parTransId="{09A63FC8-77D7-4547-9677-840A30A839EB}" sibTransId="{13F72F4B-8C39-4BF8-9480-6390F14056C3}"/>
    <dgm:cxn modelId="{B1D8F763-B9C9-4C2E-B8D2-D6D6EDC0868E}" type="presParOf" srcId="{25776A45-88AC-459A-B025-670647A8DA15}" destId="{0E9B5895-7C94-47FD-A0C7-C19DC86C1E8A}" srcOrd="0" destOrd="0" presId="urn:microsoft.com/office/officeart/2005/8/layout/hierarchy3"/>
    <dgm:cxn modelId="{9AE02DCE-AC8D-4668-B404-3EEC4D309B74}" type="presParOf" srcId="{0E9B5895-7C94-47FD-A0C7-C19DC86C1E8A}" destId="{96D957AA-C290-4E53-BC16-00AD0CFFD694}" srcOrd="0" destOrd="0" presId="urn:microsoft.com/office/officeart/2005/8/layout/hierarchy3"/>
    <dgm:cxn modelId="{C0237C51-6CDF-4A0C-85C3-113162EEA700}" type="presParOf" srcId="{96D957AA-C290-4E53-BC16-00AD0CFFD694}" destId="{1BCB11B4-3D05-4C7B-A0D2-1F5A7C1B0B91}" srcOrd="0" destOrd="0" presId="urn:microsoft.com/office/officeart/2005/8/layout/hierarchy3"/>
    <dgm:cxn modelId="{6ACCE74B-AAD5-4D9C-A197-E1D508818ADB}" type="presParOf" srcId="{96D957AA-C290-4E53-BC16-00AD0CFFD694}" destId="{3D03A7DA-44D3-4F8D-8ACC-1447527234DD}" srcOrd="1" destOrd="0" presId="urn:microsoft.com/office/officeart/2005/8/layout/hierarchy3"/>
    <dgm:cxn modelId="{A8D13F89-5AA8-4B98-941B-4D0889E16541}" type="presParOf" srcId="{0E9B5895-7C94-47FD-A0C7-C19DC86C1E8A}" destId="{9A6AC32E-8F90-45B8-BB60-A8066D18969B}" srcOrd="1" destOrd="0" presId="urn:microsoft.com/office/officeart/2005/8/layout/hierarchy3"/>
    <dgm:cxn modelId="{1D9F64DC-5B9F-4038-9276-C48F5564B3E1}" type="presParOf" srcId="{9A6AC32E-8F90-45B8-BB60-A8066D18969B}" destId="{9FA7A6D0-7393-4A96-8CEE-40E72973DF43}" srcOrd="0" destOrd="0" presId="urn:microsoft.com/office/officeart/2005/8/layout/hierarchy3"/>
    <dgm:cxn modelId="{61A34AA0-3A04-45BD-8BA5-A04A3855DE26}" type="presParOf" srcId="{9A6AC32E-8F90-45B8-BB60-A8066D18969B}" destId="{FDE1A870-ED5B-4A4D-9692-A92877B26C09}" srcOrd="1" destOrd="0" presId="urn:microsoft.com/office/officeart/2005/8/layout/hierarchy3"/>
    <dgm:cxn modelId="{7261F260-BA59-45DA-B851-73CBCCC544FA}" type="presParOf" srcId="{9A6AC32E-8F90-45B8-BB60-A8066D18969B}" destId="{29014560-4938-4F21-BE54-A5C72CD3F803}" srcOrd="2" destOrd="0" presId="urn:microsoft.com/office/officeart/2005/8/layout/hierarchy3"/>
    <dgm:cxn modelId="{27477510-8945-43D5-93B6-7AA439AE5E24}" type="presParOf" srcId="{9A6AC32E-8F90-45B8-BB60-A8066D18969B}" destId="{3098A7FF-7F85-4EEF-A088-9BA561075C49}" srcOrd="3" destOrd="0" presId="urn:microsoft.com/office/officeart/2005/8/layout/hierarchy3"/>
    <dgm:cxn modelId="{F51495D4-64F6-49ED-A773-0F3F04867ECF}" type="presParOf" srcId="{25776A45-88AC-459A-B025-670647A8DA15}" destId="{FCFCCB72-3D7D-49C3-A9D4-98C84F8816AE}" srcOrd="1" destOrd="0" presId="urn:microsoft.com/office/officeart/2005/8/layout/hierarchy3"/>
    <dgm:cxn modelId="{255B51C2-B11F-42E9-9988-9E81F105BECB}" type="presParOf" srcId="{FCFCCB72-3D7D-49C3-A9D4-98C84F8816AE}" destId="{612AA489-7F72-45B0-9A69-5685B3B90521}" srcOrd="0" destOrd="0" presId="urn:microsoft.com/office/officeart/2005/8/layout/hierarchy3"/>
    <dgm:cxn modelId="{1EA5A887-1BC7-4453-8BC3-97993D6B5F54}" type="presParOf" srcId="{612AA489-7F72-45B0-9A69-5685B3B90521}" destId="{6956BD8E-4388-4732-BCA4-FEFD0CC0A849}" srcOrd="0" destOrd="0" presId="urn:microsoft.com/office/officeart/2005/8/layout/hierarchy3"/>
    <dgm:cxn modelId="{FF02A6F7-3CF0-47FB-B430-0DFA3EBFFAF5}" type="presParOf" srcId="{612AA489-7F72-45B0-9A69-5685B3B90521}" destId="{16DFC2A9-F798-42F3-ADA1-7F706B7701DC}" srcOrd="1" destOrd="0" presId="urn:microsoft.com/office/officeart/2005/8/layout/hierarchy3"/>
    <dgm:cxn modelId="{369E1E6D-A718-4A7B-98BD-9F2641039DA3}" type="presParOf" srcId="{FCFCCB72-3D7D-49C3-A9D4-98C84F8816AE}" destId="{EB7917DA-4896-48DD-8157-DEDA07D0B533}" srcOrd="1" destOrd="0" presId="urn:microsoft.com/office/officeart/2005/8/layout/hierarchy3"/>
    <dgm:cxn modelId="{53D855EB-EF69-481C-9F58-C83DD95A38EA}" type="presParOf" srcId="{EB7917DA-4896-48DD-8157-DEDA07D0B533}" destId="{04D7CCB3-3A67-4FAC-8F6D-8540AE1256A2}" srcOrd="0" destOrd="0" presId="urn:microsoft.com/office/officeart/2005/8/layout/hierarchy3"/>
    <dgm:cxn modelId="{9BBA7DC8-4E00-4B49-B18F-7FECD6BB74D1}" type="presParOf" srcId="{EB7917DA-4896-48DD-8157-DEDA07D0B533}" destId="{B96E2775-ADF6-4320-A2ED-27FB4BF73A96}" srcOrd="1" destOrd="0" presId="urn:microsoft.com/office/officeart/2005/8/layout/hierarchy3"/>
    <dgm:cxn modelId="{82CB0CD5-826B-4E2E-A0B3-627519894C29}" type="presParOf" srcId="{EB7917DA-4896-48DD-8157-DEDA07D0B533}" destId="{7F784DF9-6B05-4FBE-B12B-151256BE01DD}" srcOrd="2" destOrd="0" presId="urn:microsoft.com/office/officeart/2005/8/layout/hierarchy3"/>
    <dgm:cxn modelId="{46F2F43F-EE2A-4F68-B7D6-3B41B7DECC4B}" type="presParOf" srcId="{EB7917DA-4896-48DD-8157-DEDA07D0B533}" destId="{20B6ECD0-4639-4F1F-BF18-064A7A5F8415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78C6A9-8ED8-4747-8130-783300DE1555}">
      <dsp:nvSpPr>
        <dsp:cNvPr id="0" name=""/>
        <dsp:cNvSpPr/>
      </dsp:nvSpPr>
      <dsp:spPr>
        <a:xfrm>
          <a:off x="0" y="251711"/>
          <a:ext cx="7200799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9E494BD-B6BA-4230-AF79-C4A9EEE26575}">
      <dsp:nvSpPr>
        <dsp:cNvPr id="0" name=""/>
        <dsp:cNvSpPr/>
      </dsp:nvSpPr>
      <dsp:spPr>
        <a:xfrm>
          <a:off x="360040" y="791"/>
          <a:ext cx="6061273" cy="5018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21" tIns="0" rIns="190521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Перевод за услуги/работы по кап ремонту (ст. 174 ЖК)</a:t>
          </a:r>
          <a:endParaRPr lang="ru-RU" sz="1700" kern="1200" dirty="0"/>
        </a:p>
      </dsp:txBody>
      <dsp:txXfrm>
        <a:off x="384538" y="25289"/>
        <a:ext cx="6012277" cy="452844"/>
      </dsp:txXfrm>
    </dsp:sp>
    <dsp:sp modelId="{89246F5D-998B-42DA-959C-8EAAE70207E3}">
      <dsp:nvSpPr>
        <dsp:cNvPr id="0" name=""/>
        <dsp:cNvSpPr/>
      </dsp:nvSpPr>
      <dsp:spPr>
        <a:xfrm>
          <a:off x="0" y="1022831"/>
          <a:ext cx="7200799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518010E-3156-4B35-AB65-E8D6E4CD66B6}">
      <dsp:nvSpPr>
        <dsp:cNvPr id="0" name=""/>
        <dsp:cNvSpPr/>
      </dsp:nvSpPr>
      <dsp:spPr>
        <a:xfrm>
          <a:off x="360040" y="771911"/>
          <a:ext cx="6061273" cy="5018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21" tIns="0" rIns="190521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Перевод в оплату кредитов</a:t>
          </a:r>
          <a:endParaRPr lang="ru-RU" sz="1700" kern="1200" dirty="0"/>
        </a:p>
      </dsp:txBody>
      <dsp:txXfrm>
        <a:off x="384538" y="796409"/>
        <a:ext cx="6012277" cy="452844"/>
      </dsp:txXfrm>
    </dsp:sp>
    <dsp:sp modelId="{F69B52BA-3D20-4EF0-8390-52DEBED7D544}">
      <dsp:nvSpPr>
        <dsp:cNvPr id="0" name=""/>
        <dsp:cNvSpPr/>
      </dsp:nvSpPr>
      <dsp:spPr>
        <a:xfrm>
          <a:off x="0" y="1793951"/>
          <a:ext cx="7200799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35873A1-672B-41FD-A25E-247ED278AD8A}">
      <dsp:nvSpPr>
        <dsp:cNvPr id="0" name=""/>
        <dsp:cNvSpPr/>
      </dsp:nvSpPr>
      <dsp:spPr>
        <a:xfrm>
          <a:off x="360040" y="1543031"/>
          <a:ext cx="6061273" cy="5018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21" tIns="0" rIns="190521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Зачисление взносов</a:t>
          </a:r>
          <a:endParaRPr lang="ru-RU" sz="1700" kern="1200" dirty="0"/>
        </a:p>
      </dsp:txBody>
      <dsp:txXfrm>
        <a:off x="384538" y="1567529"/>
        <a:ext cx="6012277" cy="452844"/>
      </dsp:txXfrm>
    </dsp:sp>
    <dsp:sp modelId="{AE6D7639-D36B-4AC1-A5C2-412D2646340A}">
      <dsp:nvSpPr>
        <dsp:cNvPr id="0" name=""/>
        <dsp:cNvSpPr/>
      </dsp:nvSpPr>
      <dsp:spPr>
        <a:xfrm>
          <a:off x="0" y="2565071"/>
          <a:ext cx="7200799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1ED3EF9-17E8-4DFC-A223-D6ABC89C7623}">
      <dsp:nvSpPr>
        <dsp:cNvPr id="0" name=""/>
        <dsp:cNvSpPr/>
      </dsp:nvSpPr>
      <dsp:spPr>
        <a:xfrm>
          <a:off x="360040" y="2314151"/>
          <a:ext cx="6061273" cy="5018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21" tIns="0" rIns="190521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Перевод для зачисления в депозит</a:t>
          </a:r>
          <a:endParaRPr lang="ru-RU" sz="1700" kern="1200" dirty="0"/>
        </a:p>
      </dsp:txBody>
      <dsp:txXfrm>
        <a:off x="384538" y="2338649"/>
        <a:ext cx="6012277" cy="452844"/>
      </dsp:txXfrm>
    </dsp:sp>
    <dsp:sp modelId="{CEF04ED1-BC35-40E1-A744-EFFC80826284}">
      <dsp:nvSpPr>
        <dsp:cNvPr id="0" name=""/>
        <dsp:cNvSpPr/>
      </dsp:nvSpPr>
      <dsp:spPr>
        <a:xfrm>
          <a:off x="0" y="3336191"/>
          <a:ext cx="7200799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AB2E165-BDB1-4D5F-A45E-F016F072D002}">
      <dsp:nvSpPr>
        <dsp:cNvPr id="0" name=""/>
        <dsp:cNvSpPr/>
      </dsp:nvSpPr>
      <dsp:spPr>
        <a:xfrm>
          <a:off x="360040" y="3085271"/>
          <a:ext cx="6061273" cy="5018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21" tIns="0" rIns="190521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Зачисление процентов за размещение средств</a:t>
          </a:r>
          <a:endParaRPr lang="ru-RU" sz="1700" kern="1200" dirty="0"/>
        </a:p>
      </dsp:txBody>
      <dsp:txXfrm>
        <a:off x="384538" y="3109769"/>
        <a:ext cx="6012277" cy="452844"/>
      </dsp:txXfrm>
    </dsp:sp>
    <dsp:sp modelId="{48A439BF-0C79-4600-942C-446ABE12F413}">
      <dsp:nvSpPr>
        <dsp:cNvPr id="0" name=""/>
        <dsp:cNvSpPr/>
      </dsp:nvSpPr>
      <dsp:spPr>
        <a:xfrm>
          <a:off x="0" y="4107311"/>
          <a:ext cx="7200799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6A3FF90-AEE2-4346-B89B-0CA6BA601F54}">
      <dsp:nvSpPr>
        <dsp:cNvPr id="0" name=""/>
        <dsp:cNvSpPr/>
      </dsp:nvSpPr>
      <dsp:spPr>
        <a:xfrm>
          <a:off x="360040" y="3856391"/>
          <a:ext cx="6061273" cy="5018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21" tIns="0" rIns="190521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Иные операции в соответствии со ст.174 ЖК</a:t>
          </a:r>
          <a:endParaRPr lang="ru-RU" sz="1700" kern="1200" dirty="0"/>
        </a:p>
      </dsp:txBody>
      <dsp:txXfrm>
        <a:off x="384538" y="3880889"/>
        <a:ext cx="6012277" cy="4528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2360D1-EF70-4D95-9FC2-8112A560029D}">
      <dsp:nvSpPr>
        <dsp:cNvPr id="0" name=""/>
        <dsp:cNvSpPr/>
      </dsp:nvSpPr>
      <dsp:spPr>
        <a:xfrm>
          <a:off x="2845765" y="320"/>
          <a:ext cx="2842869" cy="124914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9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Одобрение о совершении сделки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45765" y="156463"/>
        <a:ext cx="2374441" cy="936856"/>
      </dsp:txXfrm>
    </dsp:sp>
    <dsp:sp modelId="{CCD01B56-D32F-4854-A158-C84A399E4204}">
      <dsp:nvSpPr>
        <dsp:cNvPr id="0" name=""/>
        <dsp:cNvSpPr/>
      </dsp:nvSpPr>
      <dsp:spPr>
        <a:xfrm>
          <a:off x="407365" y="320"/>
          <a:ext cx="2438400" cy="12491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Протокол решения ТСЖ/ЖК/УКО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8343" y="61298"/>
        <a:ext cx="2316444" cy="1127186"/>
      </dsp:txXfrm>
    </dsp:sp>
    <dsp:sp modelId="{B29C5F99-B3D2-44A2-BC01-80A0188CF6E9}">
      <dsp:nvSpPr>
        <dsp:cNvPr id="0" name=""/>
        <dsp:cNvSpPr/>
      </dsp:nvSpPr>
      <dsp:spPr>
        <a:xfrm>
          <a:off x="2845765" y="1374377"/>
          <a:ext cx="2842869" cy="124914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Перечисление только со спец счета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Возврат только на спец счет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45765" y="1530520"/>
        <a:ext cx="2374441" cy="936856"/>
      </dsp:txXfrm>
    </dsp:sp>
    <dsp:sp modelId="{FE31CF2D-596E-40DA-9A1A-FC81C37BC854}">
      <dsp:nvSpPr>
        <dsp:cNvPr id="0" name=""/>
        <dsp:cNvSpPr/>
      </dsp:nvSpPr>
      <dsp:spPr>
        <a:xfrm>
          <a:off x="407365" y="1374377"/>
          <a:ext cx="2438400" cy="12491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Перечисление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8343" y="1435355"/>
        <a:ext cx="2316444" cy="11271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CB11B4-3D05-4C7B-A0D2-1F5A7C1B0B91}">
      <dsp:nvSpPr>
        <dsp:cNvPr id="0" name=""/>
        <dsp:cNvSpPr/>
      </dsp:nvSpPr>
      <dsp:spPr>
        <a:xfrm>
          <a:off x="436066" y="496"/>
          <a:ext cx="2321718" cy="11608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Договор расторгается на основании:</a:t>
          </a:r>
          <a:endParaRPr lang="ru-RU" sz="1900" kern="1200" dirty="0"/>
        </a:p>
      </dsp:txBody>
      <dsp:txXfrm>
        <a:off x="470066" y="34496"/>
        <a:ext cx="2253718" cy="1092859"/>
      </dsp:txXfrm>
    </dsp:sp>
    <dsp:sp modelId="{9FA7A6D0-7393-4A96-8CEE-40E72973DF43}">
      <dsp:nvSpPr>
        <dsp:cNvPr id="0" name=""/>
        <dsp:cNvSpPr/>
      </dsp:nvSpPr>
      <dsp:spPr>
        <a:xfrm>
          <a:off x="668238" y="1161355"/>
          <a:ext cx="232171" cy="8706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0644"/>
              </a:lnTo>
              <a:lnTo>
                <a:pt x="232171" y="87064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E1A870-ED5B-4A4D-9692-A92877B26C09}">
      <dsp:nvSpPr>
        <dsp:cNvPr id="0" name=""/>
        <dsp:cNvSpPr/>
      </dsp:nvSpPr>
      <dsp:spPr>
        <a:xfrm>
          <a:off x="900410" y="1451570"/>
          <a:ext cx="1857374" cy="11608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Решения об изменении способа формирования фонда капитального ремонта</a:t>
          </a:r>
          <a:endParaRPr lang="ru-RU" sz="1300" kern="1200" dirty="0"/>
        </a:p>
      </dsp:txBody>
      <dsp:txXfrm>
        <a:off x="934410" y="1485570"/>
        <a:ext cx="1789374" cy="1092859"/>
      </dsp:txXfrm>
    </dsp:sp>
    <dsp:sp modelId="{29014560-4938-4F21-BE54-A5C72CD3F803}">
      <dsp:nvSpPr>
        <dsp:cNvPr id="0" name=""/>
        <dsp:cNvSpPr/>
      </dsp:nvSpPr>
      <dsp:spPr>
        <a:xfrm>
          <a:off x="668238" y="1161355"/>
          <a:ext cx="232171" cy="23217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21718"/>
              </a:lnTo>
              <a:lnTo>
                <a:pt x="232171" y="232171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98A7FF-7F85-4EEF-A088-9BA561075C49}">
      <dsp:nvSpPr>
        <dsp:cNvPr id="0" name=""/>
        <dsp:cNvSpPr/>
      </dsp:nvSpPr>
      <dsp:spPr>
        <a:xfrm>
          <a:off x="900410" y="2902644"/>
          <a:ext cx="1857374" cy="11608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Решения о замене владельца специального счета или кредитной организации</a:t>
          </a:r>
          <a:endParaRPr lang="ru-RU" sz="1300" kern="1200" dirty="0"/>
        </a:p>
      </dsp:txBody>
      <dsp:txXfrm>
        <a:off x="934410" y="2936644"/>
        <a:ext cx="1789374" cy="1092859"/>
      </dsp:txXfrm>
    </dsp:sp>
    <dsp:sp modelId="{6956BD8E-4388-4732-BCA4-FEFD0CC0A849}">
      <dsp:nvSpPr>
        <dsp:cNvPr id="0" name=""/>
        <dsp:cNvSpPr/>
      </dsp:nvSpPr>
      <dsp:spPr>
        <a:xfrm>
          <a:off x="3338214" y="496"/>
          <a:ext cx="2321718" cy="11608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Остаток денежных средств перечисляется:</a:t>
          </a:r>
          <a:endParaRPr lang="ru-RU" sz="1900" kern="1200" dirty="0"/>
        </a:p>
      </dsp:txBody>
      <dsp:txXfrm>
        <a:off x="3372214" y="34496"/>
        <a:ext cx="2253718" cy="1092859"/>
      </dsp:txXfrm>
    </dsp:sp>
    <dsp:sp modelId="{04D7CCB3-3A67-4FAC-8F6D-8540AE1256A2}">
      <dsp:nvSpPr>
        <dsp:cNvPr id="0" name=""/>
        <dsp:cNvSpPr/>
      </dsp:nvSpPr>
      <dsp:spPr>
        <a:xfrm>
          <a:off x="3570386" y="1161355"/>
          <a:ext cx="232171" cy="8706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0644"/>
              </a:lnTo>
              <a:lnTo>
                <a:pt x="232171" y="87064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6E2775-ADF6-4320-A2ED-27FB4BF73A96}">
      <dsp:nvSpPr>
        <dsp:cNvPr id="0" name=""/>
        <dsp:cNvSpPr/>
      </dsp:nvSpPr>
      <dsp:spPr>
        <a:xfrm>
          <a:off x="3802558" y="1451570"/>
          <a:ext cx="1857374" cy="11608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 счет Регионального оператора в случае </a:t>
          </a:r>
          <a:r>
            <a:rPr lang="ru-RU" sz="1300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изменения способа формирования фонда капитального ремонта</a:t>
          </a:r>
          <a:endParaRPr lang="ru-RU" sz="1300" kern="1200" dirty="0"/>
        </a:p>
      </dsp:txBody>
      <dsp:txXfrm>
        <a:off x="3836558" y="1485570"/>
        <a:ext cx="1789374" cy="1092859"/>
      </dsp:txXfrm>
    </dsp:sp>
    <dsp:sp modelId="{7F784DF9-6B05-4FBE-B12B-151256BE01DD}">
      <dsp:nvSpPr>
        <dsp:cNvPr id="0" name=""/>
        <dsp:cNvSpPr/>
      </dsp:nvSpPr>
      <dsp:spPr>
        <a:xfrm>
          <a:off x="3570386" y="1161355"/>
          <a:ext cx="232171" cy="23217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21718"/>
              </a:lnTo>
              <a:lnTo>
                <a:pt x="232171" y="232171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B6ECD0-4639-4F1F-BF18-064A7A5F8415}">
      <dsp:nvSpPr>
        <dsp:cNvPr id="0" name=""/>
        <dsp:cNvSpPr/>
      </dsp:nvSpPr>
      <dsp:spPr>
        <a:xfrm>
          <a:off x="3802558" y="2902644"/>
          <a:ext cx="1857374" cy="11608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 другой спец счет в случае</a:t>
          </a:r>
          <a:r>
            <a:rPr lang="ru-RU" sz="1300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замены владельца специального счета или кредитной организации</a:t>
          </a:r>
          <a:endParaRPr lang="ru-RU" sz="1300" kern="1200" dirty="0"/>
        </a:p>
      </dsp:txBody>
      <dsp:txXfrm>
        <a:off x="3836558" y="2936644"/>
        <a:ext cx="1789374" cy="10928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4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773723"/>
            <a:ext cx="7766936" cy="4374009"/>
          </a:xfrm>
        </p:spPr>
        <p:txBody>
          <a:bodyPr/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2800" b="1" spc="-1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800" b="1" spc="-1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800" b="1" spc="-1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800" b="1" spc="-1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800" b="1" spc="-1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800" b="1" spc="-1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4800" dirty="0">
                <a:solidFill>
                  <a:srgbClr val="C0C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4800" dirty="0">
                <a:solidFill>
                  <a:srgbClr val="C0C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890" y="1567634"/>
            <a:ext cx="7417125" cy="3057584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ru-RU" altLang="ru-RU" sz="3600" b="1" dirty="0">
                <a:solidFill>
                  <a:schemeClr val="accent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Капитальный ремонт многоквартирных </a:t>
            </a:r>
            <a:r>
              <a:rPr lang="ru-RU" altLang="ru-RU" sz="3600" b="1" dirty="0">
                <a:solidFill>
                  <a:schemeClr val="accent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домов</a:t>
            </a:r>
          </a:p>
          <a:p>
            <a:pPr algn="ctr">
              <a:spcBef>
                <a:spcPts val="0"/>
              </a:spcBef>
            </a:pPr>
            <a:r>
              <a:rPr lang="ru-RU" altLang="ru-RU" sz="3200" b="1" dirty="0">
                <a:solidFill>
                  <a:schemeClr val="accent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altLang="ru-RU" sz="3200" b="1" dirty="0">
                <a:solidFill>
                  <a:schemeClr val="accent1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altLang="ru-RU" sz="3200" b="1" dirty="0">
                <a:solidFill>
                  <a:schemeClr val="accent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Открытие </a:t>
            </a:r>
            <a:r>
              <a:rPr lang="ru-RU" altLang="ru-RU" sz="3200" b="1" dirty="0">
                <a:solidFill>
                  <a:schemeClr val="accent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и ведение </a:t>
            </a:r>
            <a:endParaRPr lang="ru-RU" altLang="ru-RU" sz="3200" b="1" dirty="0">
              <a:solidFill>
                <a:schemeClr val="accent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>
              <a:spcBef>
                <a:spcPts val="0"/>
              </a:spcBef>
            </a:pPr>
            <a:r>
              <a:rPr lang="ru-RU" altLang="ru-RU" sz="3200" b="1" dirty="0">
                <a:solidFill>
                  <a:schemeClr val="accent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банковских счетов</a:t>
            </a:r>
          </a:p>
          <a:p>
            <a:pPr algn="ctr">
              <a:spcBef>
                <a:spcPts val="0"/>
              </a:spcBef>
            </a:pPr>
            <a:endParaRPr lang="ru-RU" sz="3600" b="1" i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</a:pPr>
            <a:endParaRPr lang="ru-RU" sz="2400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</a:pPr>
            <a:endParaRPr lang="ru-RU" sz="24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</a:pPr>
            <a:r>
              <a:rPr lang="ru-RU" sz="2000" b="1" dirty="0">
                <a:solidFill>
                  <a:schemeClr val="accent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Апрель 2017</a:t>
            </a:r>
          </a:p>
        </p:txBody>
      </p:sp>
    </p:spTree>
    <p:extLst>
      <p:ext uri="{BB962C8B-B14F-4D97-AF65-F5344CB8AC3E}">
        <p14:creationId xmlns:p14="http://schemas.microsoft.com/office/powerpoint/2010/main" val="17943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1005" y="87086"/>
            <a:ext cx="8596668" cy="1954726"/>
          </a:xfrm>
        </p:spPr>
        <p:txBody>
          <a:bodyPr>
            <a:normAutofit fontScale="90000"/>
          </a:bodyPr>
          <a:lstStyle/>
          <a:p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Открытие расчетного 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счета</a:t>
            </a:r>
            <a:b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700" b="1" dirty="0" smtClean="0">
                <a:latin typeface="Times New Roman" pitchFamily="18" charset="0"/>
                <a:cs typeface="Times New Roman" pitchFamily="18" charset="0"/>
              </a:rPr>
              <a:t>Перечень </a:t>
            </a:r>
            <a:r>
              <a:rPr lang="ru-RU" altLang="ru-RU" sz="2700" b="1" dirty="0">
                <a:latin typeface="Times New Roman" pitchFamily="18" charset="0"/>
                <a:cs typeface="Times New Roman" pitchFamily="18" charset="0"/>
              </a:rPr>
              <a:t>документов, необходимых для открытия счета:</a:t>
            </a: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b="1" dirty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7" name="Подзаголовок 6"/>
          <p:cNvSpPr txBox="1">
            <a:spLocks/>
          </p:cNvSpPr>
          <p:nvPr/>
        </p:nvSpPr>
        <p:spPr>
          <a:xfrm>
            <a:off x="900113" y="836613"/>
            <a:ext cx="7343775" cy="5256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alt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Группа 2"/>
          <p:cNvGrpSpPr>
            <a:grpSpLocks noChangeAspect="1"/>
          </p:cNvGrpSpPr>
          <p:nvPr/>
        </p:nvGrpSpPr>
        <p:grpSpPr bwMode="auto">
          <a:xfrm>
            <a:off x="900113" y="1425575"/>
            <a:ext cx="1700212" cy="2257425"/>
            <a:chOff x="1019597" y="1952623"/>
            <a:chExt cx="3400426" cy="4514851"/>
          </a:xfrm>
        </p:grpSpPr>
        <p:pic>
          <p:nvPicPr>
            <p:cNvPr id="9" name="88F3378D-E6F1-49D3-AF6A-DA20C6094327" descr="88F3378D-E6F1-49D3-AF6A-DA20C609432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496" t="4980" r="16759" b="7564"/>
            <a:stretch>
              <a:fillRect/>
            </a:stretch>
          </p:blipFill>
          <p:spPr bwMode="auto">
            <a:xfrm>
              <a:off x="1019597" y="1952623"/>
              <a:ext cx="3400426" cy="45148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Box 1"/>
            <p:cNvSpPr txBox="1">
              <a:spLocks noChangeArrowheads="1"/>
            </p:cNvSpPr>
            <p:nvPr/>
          </p:nvSpPr>
          <p:spPr bwMode="auto">
            <a:xfrm>
              <a:off x="1403650" y="3645025"/>
              <a:ext cx="280831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altLang="ru-RU" sz="2400" b="1">
                  <a:latin typeface="Times New Roman" pitchFamily="18" charset="0"/>
                  <a:cs typeface="Times New Roman" pitchFamily="18" charset="0"/>
                </a:rPr>
                <a:t>УСТАВ</a:t>
              </a:r>
            </a:p>
          </p:txBody>
        </p:sp>
      </p:grpSp>
      <p:grpSp>
        <p:nvGrpSpPr>
          <p:cNvPr id="11" name="Группа 7"/>
          <p:cNvGrpSpPr>
            <a:grpSpLocks noChangeAspect="1"/>
          </p:cNvGrpSpPr>
          <p:nvPr/>
        </p:nvGrpSpPr>
        <p:grpSpPr bwMode="auto">
          <a:xfrm>
            <a:off x="2771775" y="1425575"/>
            <a:ext cx="1700213" cy="2257425"/>
            <a:chOff x="1019597" y="1952623"/>
            <a:chExt cx="3400426" cy="4514851"/>
          </a:xfrm>
        </p:grpSpPr>
        <p:pic>
          <p:nvPicPr>
            <p:cNvPr id="12" name="88F3378D-E6F1-49D3-AF6A-DA20C6094327" descr="88F3378D-E6F1-49D3-AF6A-DA20C609432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496" t="4980" r="16759" b="7564"/>
            <a:stretch>
              <a:fillRect/>
            </a:stretch>
          </p:blipFill>
          <p:spPr bwMode="auto">
            <a:xfrm>
              <a:off x="1019597" y="1952623"/>
              <a:ext cx="3400426" cy="45148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TextBox 9"/>
            <p:cNvSpPr txBox="1">
              <a:spLocks noChangeArrowheads="1"/>
            </p:cNvSpPr>
            <p:nvPr/>
          </p:nvSpPr>
          <p:spPr bwMode="auto">
            <a:xfrm>
              <a:off x="1403650" y="3009719"/>
              <a:ext cx="2808313" cy="24006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altLang="ru-RU" sz="2400" b="1">
                  <a:latin typeface="Times New Roman" pitchFamily="18" charset="0"/>
                  <a:cs typeface="Times New Roman" pitchFamily="18" charset="0"/>
                </a:rPr>
                <a:t>Лист записи (ОГРН)</a:t>
              </a:r>
            </a:p>
          </p:txBody>
        </p:sp>
      </p:grpSp>
      <p:grpSp>
        <p:nvGrpSpPr>
          <p:cNvPr id="14" name="Группа 11"/>
          <p:cNvGrpSpPr>
            <a:grpSpLocks noChangeAspect="1"/>
          </p:cNvGrpSpPr>
          <p:nvPr/>
        </p:nvGrpSpPr>
        <p:grpSpPr bwMode="auto">
          <a:xfrm>
            <a:off x="2768600" y="3886200"/>
            <a:ext cx="1700213" cy="2257425"/>
            <a:chOff x="1019597" y="1952623"/>
            <a:chExt cx="3400426" cy="4514851"/>
          </a:xfrm>
        </p:grpSpPr>
        <p:pic>
          <p:nvPicPr>
            <p:cNvPr id="15" name="88F3378D-E6F1-49D3-AF6A-DA20C6094327" descr="88F3378D-E6F1-49D3-AF6A-DA20C609432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496" t="4980" r="16759" b="7564"/>
            <a:stretch>
              <a:fillRect/>
            </a:stretch>
          </p:blipFill>
          <p:spPr bwMode="auto">
            <a:xfrm>
              <a:off x="1019597" y="1952623"/>
              <a:ext cx="3400426" cy="45148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TextBox 13"/>
            <p:cNvSpPr txBox="1">
              <a:spLocks noChangeArrowheads="1"/>
            </p:cNvSpPr>
            <p:nvPr/>
          </p:nvSpPr>
          <p:spPr bwMode="auto">
            <a:xfrm>
              <a:off x="1403650" y="3009719"/>
              <a:ext cx="2808313" cy="16619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altLang="ru-RU" sz="2000" b="1">
                  <a:latin typeface="Times New Roman" pitchFamily="18" charset="0"/>
                  <a:cs typeface="Times New Roman" pitchFamily="18" charset="0"/>
                </a:rPr>
                <a:t>Паспорт </a:t>
              </a:r>
              <a:r>
                <a:rPr lang="ru-RU" altLang="ru-RU" sz="1400" b="1">
                  <a:latin typeface="Times New Roman" pitchFamily="18" charset="0"/>
                  <a:cs typeface="Times New Roman" pitchFamily="18" charset="0"/>
                </a:rPr>
                <a:t>должностного лица</a:t>
              </a:r>
            </a:p>
          </p:txBody>
        </p:sp>
      </p:grpSp>
      <p:grpSp>
        <p:nvGrpSpPr>
          <p:cNvPr id="17" name="Группа 14"/>
          <p:cNvGrpSpPr>
            <a:grpSpLocks noChangeAspect="1"/>
          </p:cNvGrpSpPr>
          <p:nvPr/>
        </p:nvGrpSpPr>
        <p:grpSpPr bwMode="auto">
          <a:xfrm>
            <a:off x="6516688" y="1425575"/>
            <a:ext cx="1700212" cy="2257425"/>
            <a:chOff x="1019597" y="1952623"/>
            <a:chExt cx="3400426" cy="4514851"/>
          </a:xfrm>
        </p:grpSpPr>
        <p:pic>
          <p:nvPicPr>
            <p:cNvPr id="18" name="88F3378D-E6F1-49D3-AF6A-DA20C6094327" descr="88F3378D-E6F1-49D3-AF6A-DA20C609432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496" t="4980" r="16759" b="7564"/>
            <a:stretch>
              <a:fillRect/>
            </a:stretch>
          </p:blipFill>
          <p:spPr bwMode="auto">
            <a:xfrm>
              <a:off x="1019597" y="1952623"/>
              <a:ext cx="3400426" cy="45148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TextBox 16"/>
            <p:cNvSpPr txBox="1">
              <a:spLocks noChangeArrowheads="1"/>
            </p:cNvSpPr>
            <p:nvPr/>
          </p:nvSpPr>
          <p:spPr bwMode="auto">
            <a:xfrm>
              <a:off x="1395316" y="2792315"/>
              <a:ext cx="2808313" cy="23391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altLang="ru-RU" sz="1400" b="1" dirty="0">
                  <a:latin typeface="Times New Roman" pitchFamily="18" charset="0"/>
                  <a:cs typeface="Times New Roman" pitchFamily="18" charset="0"/>
                </a:rPr>
                <a:t>Решение, приказ о назначении должностных лиц</a:t>
              </a:r>
            </a:p>
          </p:txBody>
        </p:sp>
      </p:grpSp>
      <p:grpSp>
        <p:nvGrpSpPr>
          <p:cNvPr id="20" name="Группа 17"/>
          <p:cNvGrpSpPr>
            <a:grpSpLocks noChangeAspect="1"/>
          </p:cNvGrpSpPr>
          <p:nvPr/>
        </p:nvGrpSpPr>
        <p:grpSpPr bwMode="auto">
          <a:xfrm>
            <a:off x="4633913" y="3879850"/>
            <a:ext cx="1700212" cy="2257425"/>
            <a:chOff x="1019597" y="1952623"/>
            <a:chExt cx="3400426" cy="4514851"/>
          </a:xfrm>
        </p:grpSpPr>
        <p:pic>
          <p:nvPicPr>
            <p:cNvPr id="21" name="88F3378D-E6F1-49D3-AF6A-DA20C6094327" descr="88F3378D-E6F1-49D3-AF6A-DA20C609432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496" t="4980" r="16759" b="7564"/>
            <a:stretch>
              <a:fillRect/>
            </a:stretch>
          </p:blipFill>
          <p:spPr bwMode="auto">
            <a:xfrm>
              <a:off x="1019597" y="1952623"/>
              <a:ext cx="3400426" cy="45148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" name="TextBox 21"/>
            <p:cNvSpPr txBox="1"/>
            <p:nvPr/>
          </p:nvSpPr>
          <p:spPr>
            <a:xfrm>
              <a:off x="1387897" y="2825749"/>
              <a:ext cx="2806702" cy="276860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Документ, </a:t>
              </a:r>
              <a:r>
                <a:rPr lang="ru-RU" sz="11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подтверждающий владение собственностью </a:t>
              </a:r>
            </a:p>
            <a:p>
              <a:pPr algn="ctr">
                <a:defRPr/>
              </a:pPr>
              <a:r>
                <a:rPr lang="ru-RU" sz="11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ТСЖ председателем ТСЖ</a:t>
              </a:r>
              <a:endParaRPr lang="ru-RU" sz="105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3" name="Группа 20"/>
          <p:cNvGrpSpPr>
            <a:grpSpLocks noChangeAspect="1"/>
          </p:cNvGrpSpPr>
          <p:nvPr/>
        </p:nvGrpSpPr>
        <p:grpSpPr bwMode="auto">
          <a:xfrm>
            <a:off x="4643438" y="1419225"/>
            <a:ext cx="1700212" cy="2257425"/>
            <a:chOff x="1019597" y="1952623"/>
            <a:chExt cx="3400426" cy="4514851"/>
          </a:xfrm>
        </p:grpSpPr>
        <p:pic>
          <p:nvPicPr>
            <p:cNvPr id="24" name="88F3378D-E6F1-49D3-AF6A-DA20C6094327" descr="88F3378D-E6F1-49D3-AF6A-DA20C609432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496" t="4980" r="16759" b="7564"/>
            <a:stretch>
              <a:fillRect/>
            </a:stretch>
          </p:blipFill>
          <p:spPr bwMode="auto">
            <a:xfrm>
              <a:off x="1019597" y="1952623"/>
              <a:ext cx="3400426" cy="45148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" name="TextBox 22"/>
            <p:cNvSpPr txBox="1">
              <a:spLocks noChangeArrowheads="1"/>
            </p:cNvSpPr>
            <p:nvPr/>
          </p:nvSpPr>
          <p:spPr bwMode="auto">
            <a:xfrm>
              <a:off x="1403650" y="3009719"/>
              <a:ext cx="2808313" cy="2031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altLang="ru-RU" sz="2000" b="1">
                  <a:latin typeface="Times New Roman" pitchFamily="18" charset="0"/>
                  <a:cs typeface="Times New Roman" pitchFamily="18" charset="0"/>
                </a:rPr>
                <a:t>Выписка из ЕГРЮЛ</a:t>
              </a:r>
            </a:p>
          </p:txBody>
        </p:sp>
      </p:grpSp>
      <p:grpSp>
        <p:nvGrpSpPr>
          <p:cNvPr id="26" name="Группа 23"/>
          <p:cNvGrpSpPr>
            <a:grpSpLocks noChangeAspect="1"/>
          </p:cNvGrpSpPr>
          <p:nvPr/>
        </p:nvGrpSpPr>
        <p:grpSpPr bwMode="auto">
          <a:xfrm>
            <a:off x="6505575" y="3870325"/>
            <a:ext cx="1700213" cy="2257425"/>
            <a:chOff x="1019597" y="1952623"/>
            <a:chExt cx="3400426" cy="4514851"/>
          </a:xfrm>
        </p:grpSpPr>
        <p:pic>
          <p:nvPicPr>
            <p:cNvPr id="27" name="88F3378D-E6F1-49D3-AF6A-DA20C6094327" descr="88F3378D-E6F1-49D3-AF6A-DA20C609432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496" t="4980" r="16759" b="7564"/>
            <a:stretch>
              <a:fillRect/>
            </a:stretch>
          </p:blipFill>
          <p:spPr bwMode="auto">
            <a:xfrm>
              <a:off x="1019597" y="1952623"/>
              <a:ext cx="3400426" cy="45148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" name="TextBox 25"/>
            <p:cNvSpPr txBox="1">
              <a:spLocks noChangeArrowheads="1"/>
            </p:cNvSpPr>
            <p:nvPr/>
          </p:nvSpPr>
          <p:spPr bwMode="auto">
            <a:xfrm>
              <a:off x="1403650" y="3299379"/>
              <a:ext cx="2808313" cy="1354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altLang="ru-RU" sz="2000" b="1">
                  <a:latin typeface="Times New Roman" pitchFamily="18" charset="0"/>
                  <a:cs typeface="Times New Roman" pitchFamily="18" charset="0"/>
                </a:rPr>
                <a:t>Лицензия </a:t>
              </a:r>
              <a:r>
                <a:rPr lang="ru-RU" altLang="ru-RU" b="1">
                  <a:latin typeface="Times New Roman" pitchFamily="18" charset="0"/>
                  <a:cs typeface="Times New Roman" pitchFamily="18" charset="0"/>
                </a:rPr>
                <a:t>(для ООО)</a:t>
              </a:r>
            </a:p>
          </p:txBody>
        </p:sp>
      </p:grpSp>
      <p:grpSp>
        <p:nvGrpSpPr>
          <p:cNvPr id="29" name="Группа 26"/>
          <p:cNvGrpSpPr>
            <a:grpSpLocks noChangeAspect="1"/>
          </p:cNvGrpSpPr>
          <p:nvPr/>
        </p:nvGrpSpPr>
        <p:grpSpPr bwMode="auto">
          <a:xfrm>
            <a:off x="900113" y="3889375"/>
            <a:ext cx="1700212" cy="2257425"/>
            <a:chOff x="1019597" y="1952623"/>
            <a:chExt cx="3400426" cy="4514851"/>
          </a:xfrm>
        </p:grpSpPr>
        <p:pic>
          <p:nvPicPr>
            <p:cNvPr id="30" name="88F3378D-E6F1-49D3-AF6A-DA20C6094327" descr="88F3378D-E6F1-49D3-AF6A-DA20C609432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496" t="4980" r="16759" b="7564"/>
            <a:stretch>
              <a:fillRect/>
            </a:stretch>
          </p:blipFill>
          <p:spPr bwMode="auto">
            <a:xfrm>
              <a:off x="1019597" y="1952623"/>
              <a:ext cx="3400426" cy="45148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" name="TextBox 28"/>
            <p:cNvSpPr txBox="1">
              <a:spLocks noChangeArrowheads="1"/>
            </p:cNvSpPr>
            <p:nvPr/>
          </p:nvSpPr>
          <p:spPr bwMode="auto">
            <a:xfrm>
              <a:off x="1403650" y="3009719"/>
              <a:ext cx="2808313" cy="2031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altLang="ru-RU" sz="2000" b="1">
                  <a:latin typeface="Times New Roman" pitchFamily="18" charset="0"/>
                  <a:cs typeface="Times New Roman" pitchFamily="18" charset="0"/>
                </a:rPr>
                <a:t>Протокол общего собрания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2017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1005" y="87086"/>
            <a:ext cx="8596668" cy="1954726"/>
          </a:xfrm>
        </p:spPr>
        <p:txBody>
          <a:bodyPr>
            <a:normAutofit/>
          </a:bodyPr>
          <a:lstStyle/>
          <a:p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Содержание решения общего собрания </a:t>
            </a:r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собственников</a:t>
            </a: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b="1" dirty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7" name="Подзаголовок 6"/>
          <p:cNvSpPr txBox="1">
            <a:spLocks/>
          </p:cNvSpPr>
          <p:nvPr/>
        </p:nvSpPr>
        <p:spPr>
          <a:xfrm>
            <a:off x="900113" y="836613"/>
            <a:ext cx="7343775" cy="5256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alt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2" name="Группа 3"/>
          <p:cNvGrpSpPr>
            <a:grpSpLocks/>
          </p:cNvGrpSpPr>
          <p:nvPr/>
        </p:nvGrpSpPr>
        <p:grpSpPr bwMode="auto">
          <a:xfrm>
            <a:off x="1258888" y="1079500"/>
            <a:ext cx="3143250" cy="2565400"/>
            <a:chOff x="457200" y="3645023"/>
            <a:chExt cx="3142979" cy="2565277"/>
          </a:xfrm>
        </p:grpSpPr>
        <p:pic>
          <p:nvPicPr>
            <p:cNvPr id="33" name="818F9EC4-0F85-45EC-A6F7-569F8ED81852" descr="818F9EC4-0F85-45EC-A6F7-569F8ED8185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85" t="7353" r="9007" b="14285"/>
            <a:stretch>
              <a:fillRect/>
            </a:stretch>
          </p:blipFill>
          <p:spPr bwMode="auto">
            <a:xfrm>
              <a:off x="457200" y="3645023"/>
              <a:ext cx="3142979" cy="2565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4" name="TextBox 1"/>
            <p:cNvSpPr txBox="1">
              <a:spLocks noChangeArrowheads="1"/>
            </p:cNvSpPr>
            <p:nvPr/>
          </p:nvSpPr>
          <p:spPr bwMode="auto">
            <a:xfrm>
              <a:off x="899592" y="4435574"/>
              <a:ext cx="1944216" cy="1477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altLang="ru-RU" dirty="0">
                  <a:latin typeface="Times New Roman" pitchFamily="18" charset="0"/>
                  <a:cs typeface="Times New Roman" pitchFamily="18" charset="0"/>
                </a:rPr>
                <a:t>Размер ежемесячного взноса </a:t>
              </a:r>
            </a:p>
            <a:p>
              <a:pPr algn="ctr"/>
              <a:r>
                <a:rPr lang="ru-RU" altLang="ru-RU" dirty="0">
                  <a:latin typeface="Times New Roman" pitchFamily="18" charset="0"/>
                  <a:cs typeface="Times New Roman" pitchFamily="18" charset="0"/>
                </a:rPr>
                <a:t>на капитальный ремонт</a:t>
              </a:r>
            </a:p>
          </p:txBody>
        </p:sp>
      </p:grpSp>
      <p:grpSp>
        <p:nvGrpSpPr>
          <p:cNvPr id="35" name="Группа 6"/>
          <p:cNvGrpSpPr>
            <a:grpSpLocks/>
          </p:cNvGrpSpPr>
          <p:nvPr/>
        </p:nvGrpSpPr>
        <p:grpSpPr bwMode="auto">
          <a:xfrm>
            <a:off x="4926013" y="1079500"/>
            <a:ext cx="3143250" cy="2565400"/>
            <a:chOff x="457200" y="3645023"/>
            <a:chExt cx="3142979" cy="2565277"/>
          </a:xfrm>
        </p:grpSpPr>
        <p:pic>
          <p:nvPicPr>
            <p:cNvPr id="36" name="818F9EC4-0F85-45EC-A6F7-569F8ED81852" descr="818F9EC4-0F85-45EC-A6F7-569F8ED8185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85" t="7353" r="9007" b="14285"/>
            <a:stretch>
              <a:fillRect/>
            </a:stretch>
          </p:blipFill>
          <p:spPr bwMode="auto">
            <a:xfrm>
              <a:off x="457200" y="3645023"/>
              <a:ext cx="3142979" cy="2565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7" name="TextBox 8"/>
            <p:cNvSpPr txBox="1">
              <a:spLocks noChangeArrowheads="1"/>
            </p:cNvSpPr>
            <p:nvPr/>
          </p:nvSpPr>
          <p:spPr bwMode="auto">
            <a:xfrm>
              <a:off x="899592" y="4435574"/>
              <a:ext cx="1944216" cy="13849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altLang="ru-RU">
                  <a:latin typeface="Times New Roman" pitchFamily="18" charset="0"/>
                  <a:cs typeface="Times New Roman" pitchFamily="18" charset="0"/>
                </a:rPr>
                <a:t>Владелец</a:t>
              </a:r>
            </a:p>
            <a:p>
              <a:pPr algn="ctr"/>
              <a:r>
                <a:rPr lang="ru-RU" altLang="ru-RU">
                  <a:latin typeface="Times New Roman" pitchFamily="18" charset="0"/>
                  <a:cs typeface="Times New Roman" pitchFamily="18" charset="0"/>
                </a:rPr>
                <a:t>спец счета </a:t>
              </a:r>
              <a:r>
                <a:rPr lang="ru-RU" altLang="ru-RU" sz="1600">
                  <a:latin typeface="Times New Roman" pitchFamily="18" charset="0"/>
                  <a:cs typeface="Times New Roman" pitchFamily="18" charset="0"/>
                </a:rPr>
                <a:t>(ТСЖ/ЖК/УО или региональный оператор)</a:t>
              </a:r>
            </a:p>
          </p:txBody>
        </p:sp>
      </p:grpSp>
      <p:grpSp>
        <p:nvGrpSpPr>
          <p:cNvPr id="38" name="Группа 9"/>
          <p:cNvGrpSpPr>
            <a:grpSpLocks/>
          </p:cNvGrpSpPr>
          <p:nvPr/>
        </p:nvGrpSpPr>
        <p:grpSpPr bwMode="auto">
          <a:xfrm>
            <a:off x="1258888" y="3917950"/>
            <a:ext cx="3143250" cy="2565400"/>
            <a:chOff x="457200" y="3645023"/>
            <a:chExt cx="3142979" cy="2565277"/>
          </a:xfrm>
        </p:grpSpPr>
        <p:pic>
          <p:nvPicPr>
            <p:cNvPr id="39" name="818F9EC4-0F85-45EC-A6F7-569F8ED81852" descr="818F9EC4-0F85-45EC-A6F7-569F8ED8185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85" t="7353" r="9007" b="14285"/>
            <a:stretch>
              <a:fillRect/>
            </a:stretch>
          </p:blipFill>
          <p:spPr bwMode="auto">
            <a:xfrm>
              <a:off x="457200" y="3645023"/>
              <a:ext cx="3142979" cy="2565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0" name="TextBox 11"/>
            <p:cNvSpPr txBox="1">
              <a:spLocks noChangeArrowheads="1"/>
            </p:cNvSpPr>
            <p:nvPr/>
          </p:nvSpPr>
          <p:spPr bwMode="auto">
            <a:xfrm>
              <a:off x="899592" y="4435574"/>
              <a:ext cx="1944216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altLang="ru-RU">
                  <a:latin typeface="Times New Roman" pitchFamily="18" charset="0"/>
                  <a:cs typeface="Times New Roman" pitchFamily="18" charset="0"/>
                </a:rPr>
                <a:t>Кредитная организация</a:t>
              </a:r>
              <a:endParaRPr lang="ru-RU" altLang="ru-RU" sz="16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1" name="Группа 12"/>
          <p:cNvGrpSpPr>
            <a:grpSpLocks/>
          </p:cNvGrpSpPr>
          <p:nvPr/>
        </p:nvGrpSpPr>
        <p:grpSpPr bwMode="auto">
          <a:xfrm>
            <a:off x="4926013" y="3924300"/>
            <a:ext cx="3143250" cy="2563813"/>
            <a:chOff x="457200" y="3645023"/>
            <a:chExt cx="3142979" cy="2565277"/>
          </a:xfrm>
        </p:grpSpPr>
        <p:pic>
          <p:nvPicPr>
            <p:cNvPr id="42" name="818F9EC4-0F85-45EC-A6F7-569F8ED81852" descr="818F9EC4-0F85-45EC-A6F7-569F8ED8185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85" t="7353" r="9007" b="14285"/>
            <a:stretch>
              <a:fillRect/>
            </a:stretch>
          </p:blipFill>
          <p:spPr bwMode="auto">
            <a:xfrm>
              <a:off x="457200" y="3645023"/>
              <a:ext cx="3142979" cy="2565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3" name="TextBox 14"/>
            <p:cNvSpPr txBox="1">
              <a:spLocks noChangeArrowheads="1"/>
            </p:cNvSpPr>
            <p:nvPr/>
          </p:nvSpPr>
          <p:spPr bwMode="auto">
            <a:xfrm>
              <a:off x="899592" y="4435574"/>
              <a:ext cx="1944216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altLang="ru-RU">
                  <a:latin typeface="Times New Roman" pitchFamily="18" charset="0"/>
                  <a:cs typeface="Times New Roman" pitchFamily="18" charset="0"/>
                </a:rPr>
                <a:t>Уполномоченное лицо</a:t>
              </a:r>
              <a:endParaRPr lang="ru-RU" altLang="ru-RU" sz="160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1615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1005" y="87086"/>
            <a:ext cx="8596668" cy="1954726"/>
          </a:xfrm>
        </p:spPr>
        <p:txBody>
          <a:bodyPr>
            <a:normAutofit/>
          </a:bodyPr>
          <a:lstStyle/>
          <a:p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Совершение операций по специальному счету</a:t>
            </a: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b="1" dirty="0">
                <a:latin typeface="Times New Roman" pitchFamily="18" charset="0"/>
                <a:cs typeface="Times New Roman" pitchFamily="18" charset="0"/>
              </a:rPr>
            </a:br>
            <a:endParaRPr lang="ru-RU" b="1" dirty="0"/>
          </a:p>
        </p:txBody>
      </p:sp>
      <p:sp>
        <p:nvSpPr>
          <p:cNvPr id="7" name="Подзаголовок 6"/>
          <p:cNvSpPr txBox="1">
            <a:spLocks/>
          </p:cNvSpPr>
          <p:nvPr/>
        </p:nvSpPr>
        <p:spPr>
          <a:xfrm>
            <a:off x="900113" y="836613"/>
            <a:ext cx="7343775" cy="5256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alt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Схема 15"/>
          <p:cNvGraphicFramePr/>
          <p:nvPr/>
        </p:nvGraphicFramePr>
        <p:xfrm>
          <a:off x="1043608" y="1340768"/>
          <a:ext cx="7200800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8721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1005" y="87086"/>
            <a:ext cx="8596668" cy="1954726"/>
          </a:xfrm>
        </p:spPr>
        <p:txBody>
          <a:bodyPr>
            <a:normAutofit fontScale="90000"/>
          </a:bodyPr>
          <a:lstStyle/>
          <a:p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Для осуществления расчетных операций в Банк предоставляются следующие документы – основания:</a:t>
            </a:r>
            <a:br>
              <a:rPr lang="ru-RU" altLang="ru-RU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/>
          </a:p>
        </p:txBody>
      </p:sp>
      <p:sp>
        <p:nvSpPr>
          <p:cNvPr id="7" name="Подзаголовок 6"/>
          <p:cNvSpPr txBox="1">
            <a:spLocks/>
          </p:cNvSpPr>
          <p:nvPr/>
        </p:nvSpPr>
        <p:spPr>
          <a:xfrm>
            <a:off x="900113" y="836613"/>
            <a:ext cx="7343775" cy="5256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alt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gray">
          <a:xfrm>
            <a:off x="730693" y="1569136"/>
            <a:ext cx="2271713" cy="2628900"/>
          </a:xfrm>
          <a:prstGeom prst="rect">
            <a:avLst/>
          </a:prstGeom>
          <a:solidFill>
            <a:schemeClr val="bg1"/>
          </a:solidFill>
          <a:ln w="12700">
            <a:solidFill>
              <a:srgbClr val="C0C0C0"/>
            </a:solidFill>
            <a:miter lim="800000"/>
            <a:headEnd/>
            <a:tailEnd/>
          </a:ln>
          <a:effectLst>
            <a:outerShdw blurRad="127000" dist="63500" dir="2700000" algn="tl" rotWithShape="0">
              <a:prstClr val="black">
                <a:alpha val="40000"/>
              </a:prstClr>
            </a:outerShdw>
          </a:effectLst>
        </p:spPr>
        <p:txBody>
          <a:bodyPr lIns="110180" tIns="110180" rIns="146908" bIns="73454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5613" indent="1588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2pPr>
            <a:lvl3pPr marL="912813" indent="1588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3pPr>
            <a:lvl4pPr marL="1370013" indent="1588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4pPr>
            <a:lvl5pPr marL="1827213" indent="1588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 defTabSz="932962">
              <a:lnSpc>
                <a:spcPct val="95000"/>
              </a:lnSpc>
              <a:spcAft>
                <a:spcPts val="816"/>
              </a:spcAft>
              <a:buClr>
                <a:srgbClr val="969696"/>
              </a:buClr>
              <a:defRPr/>
            </a:pPr>
            <a:endParaRPr lang="ru-RU" noProof="1">
              <a:solidFill>
                <a:srgbClr val="000000"/>
              </a:solidFill>
              <a:latin typeface="Arial"/>
              <a:cs typeface="Times New Roman" pitchFamily="18" charset="0"/>
            </a:endParaRPr>
          </a:p>
          <a:p>
            <a:pPr algn="just" defTabSz="932962">
              <a:lnSpc>
                <a:spcPct val="95000"/>
              </a:lnSpc>
              <a:spcAft>
                <a:spcPts val="816"/>
              </a:spcAft>
              <a:buClr>
                <a:srgbClr val="969696"/>
              </a:buClr>
              <a:defRPr/>
            </a:pPr>
            <a:endParaRPr lang="ru-RU" noProof="1" smtClean="0">
              <a:solidFill>
                <a:srgbClr val="000000"/>
              </a:solidFill>
              <a:latin typeface="Arial"/>
              <a:cs typeface="Times New Roman" pitchFamily="18" charset="0"/>
            </a:endParaRPr>
          </a:p>
          <a:p>
            <a:pPr algn="ctr" defTabSz="932962">
              <a:lnSpc>
                <a:spcPct val="95000"/>
              </a:lnSpc>
              <a:spcAft>
                <a:spcPts val="816"/>
              </a:spcAft>
              <a:buClr>
                <a:srgbClr val="969696"/>
              </a:buClr>
              <a:defRPr/>
            </a:pPr>
            <a:r>
              <a:rPr lang="ru-RU" sz="1600" noProof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 </a:t>
            </a:r>
            <a:r>
              <a:rPr lang="ru-RU" sz="1600" noProof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</a:t>
            </a:r>
            <a:r>
              <a:rPr lang="ru-RU" sz="1600" noProof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собрания собственников помещений в многоквартирном доме</a:t>
            </a:r>
            <a:endParaRPr lang="ru-RU" sz="1600" noProof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люс 5"/>
          <p:cNvSpPr/>
          <p:nvPr/>
        </p:nvSpPr>
        <p:spPr>
          <a:xfrm>
            <a:off x="3069081" y="2618473"/>
            <a:ext cx="457200" cy="425450"/>
          </a:xfrm>
          <a:prstGeom prst="mathPlus">
            <a:avLst/>
          </a:prstGeom>
          <a:ln w="9525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86" tIns="46643" rIns="93286" bIns="46643" anchor="ctr"/>
          <a:lstStyle/>
          <a:p>
            <a:pPr algn="ctr" defTabSz="932962">
              <a:defRPr/>
            </a:pPr>
            <a:endParaRPr lang="ru-RU" sz="1600" dirty="0" err="1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gray">
          <a:xfrm>
            <a:off x="3627881" y="1569136"/>
            <a:ext cx="2328862" cy="2628900"/>
          </a:xfrm>
          <a:prstGeom prst="rect">
            <a:avLst/>
          </a:prstGeom>
          <a:solidFill>
            <a:schemeClr val="bg1"/>
          </a:solidFill>
          <a:ln w="12700">
            <a:solidFill>
              <a:srgbClr val="C0C0C0"/>
            </a:solidFill>
            <a:miter lim="800000"/>
            <a:headEnd/>
            <a:tailEnd/>
          </a:ln>
          <a:effectLst>
            <a:outerShdw blurRad="127000" dist="63500" dir="2700000" algn="tl" rotWithShape="0">
              <a:prstClr val="black">
                <a:alpha val="40000"/>
              </a:prstClr>
            </a:outerShdw>
          </a:effectLst>
        </p:spPr>
        <p:txBody>
          <a:bodyPr lIns="110180" tIns="110180" rIns="146908" bIns="73454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5613" indent="1588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2pPr>
            <a:lvl3pPr marL="912813" indent="1588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3pPr>
            <a:lvl4pPr marL="1370013" indent="1588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4pPr>
            <a:lvl5pPr marL="1827213" indent="1588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defTabSz="932962">
              <a:lnSpc>
                <a:spcPct val="95000"/>
              </a:lnSpc>
              <a:spcAft>
                <a:spcPts val="816"/>
              </a:spcAft>
              <a:buClr>
                <a:srgbClr val="969696"/>
              </a:buClr>
              <a:defRPr/>
            </a:pPr>
            <a:r>
              <a:rPr lang="ru-RU" sz="1600" noProof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 об оказании услуг и/или о выполнении </a:t>
            </a:r>
            <a:r>
              <a:rPr lang="ru-RU" sz="1600" noProof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</a:t>
            </a:r>
            <a:endParaRPr lang="ru-RU" sz="1600" noProof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люс 8"/>
          <p:cNvSpPr/>
          <p:nvPr/>
        </p:nvSpPr>
        <p:spPr>
          <a:xfrm>
            <a:off x="5956743" y="2640698"/>
            <a:ext cx="458788" cy="425450"/>
          </a:xfrm>
          <a:prstGeom prst="mathPlus">
            <a:avLst/>
          </a:prstGeom>
          <a:ln w="9525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86" tIns="46643" rIns="93286" bIns="46643" anchor="ctr"/>
          <a:lstStyle/>
          <a:p>
            <a:pPr algn="ctr" defTabSz="932962">
              <a:defRPr/>
            </a:pPr>
            <a:endParaRPr lang="ru-RU" sz="1600" dirty="0" err="1">
              <a:solidFill>
                <a:srgbClr val="000000"/>
              </a:solidFill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gray">
          <a:xfrm>
            <a:off x="6480618" y="1569136"/>
            <a:ext cx="2325688" cy="2628900"/>
          </a:xfrm>
          <a:prstGeom prst="rect">
            <a:avLst/>
          </a:prstGeom>
          <a:solidFill>
            <a:schemeClr val="bg1"/>
          </a:solidFill>
          <a:ln w="12700">
            <a:solidFill>
              <a:srgbClr val="C0C0C0"/>
            </a:solidFill>
            <a:miter lim="800000"/>
            <a:headEnd/>
            <a:tailEnd/>
          </a:ln>
          <a:effectLst>
            <a:outerShdw blurRad="127000" dist="63500" dir="2700000" algn="tl" rotWithShape="0">
              <a:prstClr val="black">
                <a:alpha val="40000"/>
              </a:prstClr>
            </a:outerShdw>
          </a:effectLst>
        </p:spPr>
        <p:txBody>
          <a:bodyPr lIns="110180" tIns="110180" rIns="146908" bIns="73454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5613" indent="1588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2pPr>
            <a:lvl3pPr marL="912813" indent="1588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3pPr>
            <a:lvl4pPr marL="1370013" indent="1588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4pPr>
            <a:lvl5pPr marL="1827213" indent="1588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defTabSz="932962">
              <a:lnSpc>
                <a:spcPct val="95000"/>
              </a:lnSpc>
              <a:spcAft>
                <a:spcPts val="816"/>
              </a:spcAft>
              <a:buClr>
                <a:srgbClr val="969696"/>
              </a:buClr>
              <a:defRPr/>
            </a:pPr>
            <a:r>
              <a:rPr lang="ru-RU" sz="1600" noProof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 приемки оказанных услуг и/или выполненных работ по </a:t>
            </a:r>
            <a:r>
              <a:rPr lang="ru-RU" sz="1600" noProof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договору</a:t>
            </a:r>
            <a:endParaRPr lang="ru-RU" sz="1600" noProof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Pfeil nach rechts 70"/>
          <p:cNvSpPr/>
          <p:nvPr/>
        </p:nvSpPr>
        <p:spPr bwMode="gray">
          <a:xfrm rot="5400000">
            <a:off x="4522437" y="4536967"/>
            <a:ext cx="539750" cy="474662"/>
          </a:xfrm>
          <a:prstGeom prst="rightArrow">
            <a:avLst>
              <a:gd name="adj1" fmla="val 50000"/>
              <a:gd name="adj2" fmla="val 71886"/>
            </a:avLst>
          </a:prstGeom>
          <a:gradFill flip="none" rotWithShape="1">
            <a:gsLst>
              <a:gs pos="50000">
                <a:srgbClr val="FFFFFF"/>
              </a:gs>
              <a:gs pos="100000">
                <a:srgbClr val="B2B2B2"/>
              </a:gs>
              <a:gs pos="0">
                <a:srgbClr val="DDDDDD"/>
              </a:gs>
            </a:gsLst>
            <a:lin ang="10800000" scaled="1"/>
            <a:tileRect/>
          </a:gradFill>
          <a:ln w="12700" algn="ctr">
            <a:solidFill>
              <a:srgbClr val="C0C0C0"/>
            </a:solidFill>
            <a:miter lim="800000"/>
            <a:headEnd/>
            <a:tailEnd/>
          </a:ln>
          <a:effectLst>
            <a:outerShdw blurRad="127000" dist="63500" dir="2700000" algn="tl" rotWithShape="0">
              <a:prstClr val="black">
                <a:alpha val="40000"/>
              </a:prstClr>
            </a:outerShdw>
          </a:effectLst>
        </p:spPr>
        <p:txBody>
          <a:bodyPr lIns="293815" tIns="0" rIns="0" bIns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5613" indent="1588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2pPr>
            <a:lvl3pPr marL="912813" indent="1588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3pPr>
            <a:lvl4pPr marL="1370013" indent="1588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4pPr>
            <a:lvl5pPr marL="1827213" indent="1588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defTabSz="817876" eaLnBrk="0" hangingPunct="0">
              <a:defRPr/>
            </a:pPr>
            <a:endParaRPr lang="en-US" sz="1600" b="1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2" name="Рисунок 12" descr="F:\partnerstv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893" y="4513948"/>
            <a:ext cx="1771650" cy="154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Объект 3"/>
          <p:cNvSpPr txBox="1">
            <a:spLocks/>
          </p:cNvSpPr>
          <p:nvPr/>
        </p:nvSpPr>
        <p:spPr bwMode="auto">
          <a:xfrm>
            <a:off x="2701970" y="5175294"/>
            <a:ext cx="4180684" cy="615553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rgbClr val="99CC00"/>
            </a:solidFill>
            <a:prstDash val="solid"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prst="angle"/>
          </a:sp3d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 baseline="0">
                <a:solidFill>
                  <a:schemeClr val="lt1"/>
                </a:solidFill>
                <a:latin typeface="Arial" pitchFamily="34" charset="0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Tx/>
              <a:buSzPct val="125000"/>
              <a:buFont typeface="Arial" charset="0"/>
              <a:buChar char="▪"/>
              <a:defRPr sz="1600" baseline="0">
                <a:solidFill>
                  <a:schemeClr val="lt1"/>
                </a:solidFill>
                <a:latin typeface="Arial" pitchFamily="34" charset="0"/>
                <a:ea typeface="+mn-ea"/>
                <a:cs typeface="+mn-cs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Tx/>
              <a:buSzPct val="120000"/>
              <a:buFont typeface="Arial" charset="0"/>
              <a:buChar char="–"/>
              <a:defRPr sz="1600" baseline="0">
                <a:solidFill>
                  <a:schemeClr val="lt1"/>
                </a:solidFill>
                <a:latin typeface="Arial" pitchFamily="34" charset="0"/>
                <a:ea typeface="+mn-ea"/>
                <a:cs typeface="+mn-cs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Tx/>
              <a:buSzPct val="120000"/>
              <a:buFont typeface="Arial" charset="0"/>
              <a:buChar char="▫"/>
              <a:defRPr sz="1600" baseline="0">
                <a:solidFill>
                  <a:schemeClr val="lt1"/>
                </a:solidFill>
                <a:latin typeface="Arial" pitchFamily="34" charset="0"/>
                <a:ea typeface="+mn-ea"/>
                <a:cs typeface="+mn-cs"/>
              </a:defRPr>
            </a:lvl4pPr>
            <a:lvl5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Tx/>
              <a:buSzPct val="89000"/>
              <a:buFont typeface="Arial" charset="0"/>
              <a:buChar char="-"/>
              <a:defRPr sz="1600" baseline="0">
                <a:solidFill>
                  <a:schemeClr val="lt1"/>
                </a:solidFill>
                <a:latin typeface="Arial" pitchFamily="34" charset="0"/>
                <a:ea typeface="+mn-ea"/>
                <a:cs typeface="+mn-cs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srgbClr val="002960"/>
              </a:buClr>
              <a:defRPr/>
            </a:pPr>
            <a:r>
              <a:rPr lang="ru-RU" sz="1200" b="1" dirty="0">
                <a:solidFill>
                  <a:srgbClr val="FF0000"/>
                </a:solidFill>
              </a:rPr>
              <a:t> </a:t>
            </a:r>
            <a:endParaRPr lang="ru-RU" sz="1200" b="1" dirty="0" smtClean="0">
              <a:solidFill>
                <a:srgbClr val="FF0000"/>
              </a:solidFill>
            </a:endParaRPr>
          </a:p>
          <a:p>
            <a:pPr algn="ctr">
              <a:buClr>
                <a:srgbClr val="002960"/>
              </a:buClr>
              <a:defRPr/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платежа</a:t>
            </a:r>
            <a:r>
              <a:rPr lang="ru-RU" sz="1200" b="1" dirty="0" smtClean="0">
                <a:solidFill>
                  <a:srgbClr val="FF0000"/>
                </a:solidFill>
              </a:rPr>
              <a:t> </a:t>
            </a:r>
            <a:r>
              <a:rPr lang="ru-RU" sz="1200" dirty="0" smtClean="0">
                <a:solidFill>
                  <a:srgbClr val="000000"/>
                </a:solidFill>
              </a:rPr>
              <a:t> </a:t>
            </a:r>
          </a:p>
          <a:p>
            <a:pPr algn="ctr">
              <a:buClr>
                <a:srgbClr val="002960"/>
              </a:buClr>
              <a:defRPr/>
            </a:pPr>
            <a:endParaRPr lang="ru-RU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12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9169" y="201386"/>
            <a:ext cx="8596668" cy="1320800"/>
          </a:xfrm>
        </p:spPr>
        <p:txBody>
          <a:bodyPr/>
          <a:lstStyle/>
          <a:p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Специальный депозит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042530176"/>
              </p:ext>
            </p:extLst>
          </p:nvPr>
        </p:nvGraphicFramePr>
        <p:xfrm>
          <a:off x="769622" y="2362926"/>
          <a:ext cx="6096000" cy="2623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0DFDACDD-B023-4147-81F4-20BE3F0A5C7C" descr="image1.jpe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5741" y="2578553"/>
            <a:ext cx="2305050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6502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356" y="152400"/>
            <a:ext cx="8596668" cy="1320800"/>
          </a:xfrm>
        </p:spPr>
        <p:txBody>
          <a:bodyPr/>
          <a:lstStyle/>
          <a:p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Закрытие специального счета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0356" y="1714437"/>
            <a:ext cx="8635093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endParaRPr lang="ru-RU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ru-RU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ru-RU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ru-RU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ru-RU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ru-RU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ru-RU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ru-RU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ru-RU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ru-RU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ru-RU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ru-RU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ru-RU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ru-RU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ВАЖНО!!!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Заявления на закрытие счета и на перевод остатка денежных средств при закрытии подаются владельцем счета в банк в течение 10 дней после получения соответствующего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 от собственников МКД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458776114"/>
              </p:ext>
            </p:extLst>
          </p:nvPr>
        </p:nvGraphicFramePr>
        <p:xfrm>
          <a:off x="1560239" y="1176671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43661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3663" y="2683103"/>
            <a:ext cx="8596668" cy="3880773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sz="3600" b="1" dirty="0">
                <a:solidFill>
                  <a:schemeClr val="accent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СПАСИБО ЗА ВНИМАНИЕ!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2535198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750</TotalTime>
  <Words>257</Words>
  <Application>Microsoft Office PowerPoint</Application>
  <PresentationFormat>Произвольный</PresentationFormat>
  <Paragraphs>69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Аспект</vt:lpstr>
      <vt:lpstr>    </vt:lpstr>
      <vt:lpstr>Открытие расчетного счета Перечень документов, необходимых для открытия счета: </vt:lpstr>
      <vt:lpstr>Содержание решения общего собрания собственников </vt:lpstr>
      <vt:lpstr>Совершение операций по специальному счету </vt:lpstr>
      <vt:lpstr>Для осуществления расчетных операций в Банк предоставляются следующие документы – основания:  </vt:lpstr>
      <vt:lpstr>Специальный депозит</vt:lpstr>
      <vt:lpstr>Закрытие специального счета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 Заятдинов</dc:creator>
  <cp:lastModifiedBy>Любар Ольга Александровна</cp:lastModifiedBy>
  <cp:revision>332</cp:revision>
  <cp:lastPrinted>2017-04-28T01:56:24Z</cp:lastPrinted>
  <dcterms:created xsi:type="dcterms:W3CDTF">2016-08-06T09:15:39Z</dcterms:created>
  <dcterms:modified xsi:type="dcterms:W3CDTF">2017-04-28T03:59:40Z</dcterms:modified>
</cp:coreProperties>
</file>